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8" r:id="rId4"/>
    <p:sldId id="282" r:id="rId5"/>
    <p:sldId id="281" r:id="rId6"/>
    <p:sldId id="267" r:id="rId7"/>
    <p:sldId id="269" r:id="rId8"/>
    <p:sldId id="280" r:id="rId9"/>
    <p:sldId id="279" r:id="rId10"/>
    <p:sldId id="270" r:id="rId11"/>
    <p:sldId id="275" r:id="rId12"/>
    <p:sldId id="276" r:id="rId13"/>
    <p:sldId id="271" r:id="rId14"/>
    <p:sldId id="277" r:id="rId15"/>
    <p:sldId id="273" r:id="rId16"/>
    <p:sldId id="278" r:id="rId17"/>
    <p:sldId id="274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61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4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195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7166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5430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6012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40784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6771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2829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7744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6352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4654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6715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65431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80676" y="2249213"/>
            <a:ext cx="9144000" cy="3689131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atin typeface="+mn-lt"/>
              </a:rPr>
              <a:t>RISULTATI QUESTIONARIO DOCENTI</a:t>
            </a:r>
            <a:r>
              <a:rPr lang="it-IT" dirty="0" smtClean="0">
                <a:latin typeface="+mn-lt"/>
              </a:rPr>
              <a:t/>
            </a:r>
            <a:br>
              <a:rPr lang="it-IT" dirty="0" smtClean="0">
                <a:latin typeface="+mn-lt"/>
              </a:rPr>
            </a:br>
            <a:r>
              <a:rPr lang="it-IT" b="1" dirty="0" smtClean="0">
                <a:latin typeface="+mn-lt"/>
              </a:rPr>
              <a:t>AREA RELAZIONI</a:t>
            </a:r>
            <a:r>
              <a:rPr lang="it-IT" dirty="0" smtClean="0">
                <a:latin typeface="+mn-lt"/>
              </a:rPr>
              <a:t/>
            </a:r>
            <a:br>
              <a:rPr lang="it-IT" dirty="0" smtClean="0">
                <a:latin typeface="+mn-lt"/>
              </a:rPr>
            </a:br>
            <a:r>
              <a:rPr lang="it-IT" b="1" dirty="0" smtClean="0">
                <a:latin typeface="+mn-lt"/>
              </a:rPr>
              <a:t>a.s</a:t>
            </a:r>
            <a:r>
              <a:rPr lang="it-IT" b="1" dirty="0" err="1" smtClean="0">
                <a:latin typeface="+mn-lt"/>
              </a:rPr>
              <a:t>.201</a:t>
            </a:r>
            <a:r>
              <a:rPr lang="it-IT" b="1" dirty="0" smtClean="0">
                <a:latin typeface="+mn-lt"/>
              </a:rPr>
              <a:t>8/19</a:t>
            </a:r>
            <a:r>
              <a:rPr lang="it-IT" smtClean="0"/>
              <a:t/>
            </a:r>
            <a:br>
              <a:rPr lang="it-IT" smtClean="0"/>
            </a:br>
            <a:r>
              <a:rPr lang="it-IT" smtClean="0"/>
              <a:t>66 </a:t>
            </a:r>
            <a:r>
              <a:rPr lang="it-IT" dirty="0" smtClean="0"/>
              <a:t>risposte</a:t>
            </a:r>
            <a:endParaRPr lang="it-IT" dirty="0"/>
          </a:p>
        </p:txBody>
      </p:sp>
      <p:pic>
        <p:nvPicPr>
          <p:cNvPr id="1025" name="Picture 1" descr="Nuovo Logo Della Scuo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07" y="452062"/>
            <a:ext cx="1973802" cy="14183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2832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7766" y="672662"/>
            <a:ext cx="8934461" cy="549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44719" y="800412"/>
            <a:ext cx="8099980" cy="504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4140" y="921968"/>
            <a:ext cx="8246094" cy="5105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9489" y="683173"/>
            <a:ext cx="8929724" cy="5504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76249" y="497647"/>
            <a:ext cx="8650013" cy="5342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38439" y="809297"/>
            <a:ext cx="8371301" cy="513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27537" y="567558"/>
            <a:ext cx="8721716" cy="5346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75876" y="1177159"/>
            <a:ext cx="8180115" cy="50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87430" y="1072055"/>
            <a:ext cx="8205823" cy="510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7993" y="882870"/>
            <a:ext cx="8525530" cy="5250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89326" y="1093078"/>
            <a:ext cx="7934915" cy="461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67280" y="578069"/>
            <a:ext cx="8766385" cy="5469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65738" y="830317"/>
            <a:ext cx="8307990" cy="5073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64720" y="966952"/>
            <a:ext cx="8339510" cy="5178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883" y="767255"/>
            <a:ext cx="8806277" cy="543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5027" y="830317"/>
            <a:ext cx="8529765" cy="5220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</Words>
  <Application>Microsoft Office PowerPoint</Application>
  <PresentationFormat>Personalizzato</PresentationFormat>
  <Paragraphs>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RISULTATI QUESTIONARIO DOCENTI AREA RELAZIONI a.s.2018/19 66 risposte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Risultati questionari genitori a.s. 2017/18</dc:title>
  <dc:creator>Utente Windows</dc:creator>
  <cp:lastModifiedBy>3°A</cp:lastModifiedBy>
  <cp:revision>23</cp:revision>
  <dcterms:created xsi:type="dcterms:W3CDTF">2018-06-30T15:57:16Z</dcterms:created>
  <dcterms:modified xsi:type="dcterms:W3CDTF">2019-06-28T05:46:39Z</dcterms:modified>
</cp:coreProperties>
</file>