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2" r:id="rId3"/>
    <p:sldId id="257" r:id="rId4"/>
    <p:sldId id="258" r:id="rId5"/>
    <p:sldId id="259" r:id="rId6"/>
    <p:sldId id="260" r:id="rId7"/>
    <p:sldId id="261" r:id="rId8"/>
    <p:sldId id="265" r:id="rId9"/>
    <p:sldId id="269" r:id="rId10"/>
    <p:sldId id="262" r:id="rId11"/>
    <p:sldId id="263" r:id="rId12"/>
    <p:sldId id="266" r:id="rId13"/>
    <p:sldId id="267" r:id="rId14"/>
    <p:sldId id="270" r:id="rId15"/>
    <p:sldId id="268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61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4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4195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7166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85430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6012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40784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6771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2829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7744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6352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4654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6715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ABB20-9800-4F79-84AF-707620A84E35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5B4A1-4582-4441-AFC1-2E5681C681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65431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7821" y="1473025"/>
            <a:ext cx="9144000" cy="4349705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latin typeface="+mn-lt"/>
              </a:rPr>
              <a:t>RISULTATI QUESTIONARIO GENITORI</a:t>
            </a:r>
            <a:br>
              <a:rPr lang="it-IT" b="1" dirty="0" smtClean="0">
                <a:latin typeface="+mn-lt"/>
              </a:rPr>
            </a:br>
            <a:r>
              <a:rPr lang="it-IT" b="1" dirty="0" smtClean="0">
                <a:latin typeface="+mn-lt"/>
              </a:rPr>
              <a:t>AREA DIDATTICA E RELAZIONI</a:t>
            </a:r>
            <a:br>
              <a:rPr lang="it-IT" b="1" dirty="0" smtClean="0">
                <a:latin typeface="+mn-lt"/>
              </a:rPr>
            </a:br>
            <a:r>
              <a:rPr lang="it-IT" b="1" dirty="0" smtClean="0"/>
              <a:t> A.S. 2018/19 </a:t>
            </a:r>
            <a:r>
              <a:rPr lang="it-IT" b="1" smtClean="0">
                <a:latin typeface="+mn-lt"/>
              </a:rPr>
              <a:t/>
            </a:r>
            <a:br>
              <a:rPr lang="it-IT" b="1" smtClean="0">
                <a:latin typeface="+mn-lt"/>
              </a:rPr>
            </a:br>
            <a:r>
              <a:rPr lang="it-IT" b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152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risposte</a:t>
            </a:r>
            <a:endParaRPr lang="it-IT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5" name="Picture 1" descr="Nuovo Logo Della Scuol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207" y="452062"/>
            <a:ext cx="1973802" cy="14183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2832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22234" y="629201"/>
            <a:ext cx="8914841" cy="552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83146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41727" y="786563"/>
            <a:ext cx="8874025" cy="5555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55265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93013" y="767256"/>
            <a:ext cx="8484917" cy="5258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11428" y="691155"/>
            <a:ext cx="9040352" cy="5563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23005" y="651641"/>
            <a:ext cx="8679001" cy="5441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88942" y="851339"/>
            <a:ext cx="8751570" cy="5278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Grafico delle risposte di Moduli. Titolo della domanda: 1. Che tipo di scuola frequenta suo figlio?. Numero di risposte: 151 risposte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220" name="AutoShape 4" descr="Grafico delle risposte di Moduli. Titolo della domanda: 1. Che tipo di scuola frequenta suo figlio?. Numero di risposte: 151 risposte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230" name="AutoShape 14" descr="Grafico delle risposte di Moduli. Titolo della domanda: 1. Che tipo di scuola frequenta suo figlio?. Numero di risposte: 151 risposte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2772" y="937641"/>
            <a:ext cx="9782971" cy="5074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46728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500" dirty="0" smtClean="0"/>
              <a:t>Vengo adeguatamente informato delle attività didattiche offerte da questa scuola</a:t>
            </a:r>
            <a:endParaRPr lang="it-IT" sz="35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6346" y="1741714"/>
            <a:ext cx="6914956" cy="4153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8805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3777" y="718457"/>
            <a:ext cx="8427810" cy="5123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190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2681" y="761999"/>
            <a:ext cx="8422933" cy="516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3938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09154" y="882869"/>
            <a:ext cx="9143231" cy="5488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56881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35040" y="735725"/>
            <a:ext cx="9022449" cy="5554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0126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data:image/png;base64,iVBORw0KGgoAAAANSUhEUgAABLAAAALmCAYAAABSJm0fAAAgAElEQVR4XuydB9gdRdmGJ4VAQo2B0JEqTSk/HQQMvUrvXYpIL4IgEBVBRCz0jhSV3qSHXqVLb4LSW0IvCiGQ/7oH93O//WZnd3b37NlzvmeuK1cgZ8vMPbMz7zzzzjsDJk6cONEoiYAIiIAIiIAIiIAIiIAIiIAIiIAIiIAIiEBDCQyQgNXQmlG2REAEREAEREAEREAEREAEREAEREAEREAELAEJWGoIIiACIiACIiACIiACIiACIiACIiACIiACjSYgAavR1aPMiYAIiIAIiIAIiIAIiIAIiIAIiIAIiIAISMBSGxABERABERABERABERABERABERABERABEWg0AQlYja4eZU4EREAEREAEREAEREAEREAEREAEREAEREACltqACIiACIiACIiACIiACIiACIiACIiACIhAowlIwGp09ShzIiACIiACIiACIiACIiACIiACIiACIiACErDUBkRABERABERABERABERABERABERABERABBpNQAJWo6tHmRMBERABERABERABERABERABERABERABEZCApTYgAiIgAiIgAiIgAiIgAiIgAiIgAiIgAiLQaAISsBpdPcqcCIiACIiACIiACIiACIiACIiACIiACIiABCy1AREQAREQAREQAREQAREQAREQAREQAREQgUYTkIDV6OpR5kRABERABERABERABERABERABERABERABCRgqQ2IgAiIgAiIgAiIgAiIgAiIgAiIgAiIgAg0moAErEZXjzInAiIgAiIgAiIgAiIgAiIgAiIgAiIgAiIgAUttQAREQAREQAREQAREQAREQAREQAREQAREoNEEJGA1unqUOREQAREQAREQAREQAREQAREQAREQAREQAQlYagMiIAIiIAIiIAIiIAIiIAIiIAIiIAIiIAKNJiABq9HVo8yJgAiIgAiIgAiIgAiIgAiIgAiIgAiIgAhIwFIbEAEREAEREAEREAEREAEREAEREAEREAERaDQBCViNrh5lTgREQAREQAREQAREQAREQAREQAREQAREQAKW2oAIiIAIiIAIiIAIiIAIiIAIiIAIiIAIiECjCUjAanT1KHMiIAIiIAIiIAIiIAIiIAIiIAIiIAIiIAISsNQGREAEREAEREAEREAEREAEREAEREAEREAEGk1AAlajq0eZEwEREAEREAEREAEREAEREAEREAEREAERkIClNiACIiACIiACIiACIiACIiACIiACIiACItBoAhKwGl09ypwIiIAIiIAIiIAIiIAIiIAIiIAIiIAIiIAELLUBERABERABERABERABERABERABERABERCBRhOQgNXo6lHmREAEREAEREAEREAEREAEREAEREAEREAEJGCpDYiACIiACIiACIiACIiACIiACIiACIiACDSagASsRlePMicCIiACIiACIiACIiACIiACIiACIiACIiABS21ABERABERABERABERABERABERABERABESg0QQkYDW6epQ5ERABERABERABERABERABERABERABERABCVhqAyIgAiIgAiIgAiIgAiIgAiIgAiIgAiIgAo0mIAGr0dWjzImACIiACIiACIiACIiACIiACIiACIiACEjAUhsQAREQAREQAREQAREQAREQAREQAREQARFoNAEJWI2uHmVOBERABERABERABERABERABERABERABERAApbagAiIgAiIgAiIgAiIgAiIgAiIgAiIgAiIQKMJSMDKqJ7nnnvObLbZZuaxxx7rc+Xhhx9uDjvssEZXsDInAiIgAiIgAiLQHQQmTJhgHnnkEXPDDTeY++67zzz11FPm5ZdftoX7xje+YRZeeGEz//zzm+WWW84su+yyZpZZZjGDBw9uXOH/8pe/mK233tqZr7vvvtvmX0kEREAEREAEREAEkgQkYLVAwJo4caK58847zW9/+1tzzTXXWKNyo402smLXrLPOWkkrxIi96qqrzLHHHmvuuusu881vftMag/vtt599n5IIiEAYgTq+27AcFb/6vffeM6eeeqo5/fTT7eR2qaWWMvvss4/ZeOONGzmZLV5S3SkCXxPo9jb/+eefm8svv9wcddRR5oknnshd7dgDe+21lzn44IPNkCFDct/X6guLCFiye1pdK72fn1ZHiKQXXXSRmXfeeevNkN5WO4Gm2kXd3t/nrej//Oc/Zt999zWnnXZan1t++MMfmj/84Q9m6NCheR+n60SgYwhIwGqBgHXHHXeY7bbbrmdVNHrFqFGjzJ/+9Ccz88wzl2ogDCgXXHCB2XXXXc3HH3/c61nbbrutOeGEE8xUU01V6h26WQT6G4FWf7d18fz000/NgQceaE4++eQ+r0TQ2mmnncyAAQPqyo7eIwItJ9DtbX7cuHFm//33t/ZDkdREb/FQAUt2T5GaL3ePBKxy/Lrh7ibaRd3e34e0GwlYIbR0bTcR6GgB66uvvjKvvvqqdaW//fbbDdv9cK2PEqtDc889t1l88cWtK/3SSy8dLOyEbiH87LPPrKHpmjySrz//+c9mq622KtWG3n//fbPNNtuYa6+9ts9zppxySnP99dfL/b4UYd3c3wjU8d3WxZRtRauttlofcZv3r7HGGnYSPO2009aVHb1HBFpOoJvbvG+ylhdsFXZH3nflvS5UwJLdk5dsdddJwKqOZSc+qal2UTf396HtRAJWKDFd3y0EOlLAQrhiVeDoo482Y8aMyV0XiDt4RiEwzT777LnuCxWw3n33XStQpeWripVQX56qEslywdFFItAlBOr4butC5ZsYautHXbWg99RJoFvbPF5Hxx9/vN3+WzRh99x44412Aa9JKVTAkt1Tf+1JwKqfeZPe2FS7qFv7+yJ1LwGrCDXd0w0EOk7AwuPq0EMPNeedd15h/sSEQEhiK82kk07qfU6ogDV+/Hhz0EEH2X3HrlTFSuiHH35o837ppZf2eYU8sAo3C93YBQR++ctfmtGjR/cpyeqrr24wekaMGOEsZR3fbV14H374YbPuuuuaN998s88rm+KBpYlRXa2hf7ynE9p8kZp48cUXzRZbbGHuv//+IrfbexZbbDFz4YUXWm/0JqVQAUt2T/21p366fuZNemNT7aJu7e+L1L0ErCLUdE83EOgoAYtOa/fddy9lzMUrbe+99zZHHnmkmXzyyVPrMlTA4kH33HOP9cKKTgaKHr7eeuvZQHvTTz996baDQbrLLrv02Sa02267md/85jfeMpV+uR4gAg0lUFTAquu7rQMbBg0xsE488cRer0PcJrA7E+J2x8DSxKiOltB/3tEJbb5IbXBQC3aDK7EQx2IZXuUjR47sdcknn3xiQyrccsst5vnnn7c2wfDhw4tkoWX3hApYZER2T8uqw/lg9dP18m7i2+qYz4SWu1v7+1AOXC8Bqwg13dMNBDpGwHrmmWfMDjvsUJl4FVXer3/9a7ulMO2Y6SICFm7/xOLi2cTnwtDccMMN7UkRVZ1CyDbKW2+91b4DI5V4X9tvv70VtXQKYTd8mipDEQJlBKw6vtsiZSpyD3FzzjzzTHPKKafYiezKK69sELe///3vN+IUQk2MitSq7vERaHqbD609+qNf/OIX9o8rEcuOhbJ2i9Gh5YquLyJgye4pSrvYfeqni3Hrpruaahd1W39ftM1IwCpKTvd1OoGOELAI3slxoJdccomXNyLO/PPPb/7v//7PvPXWW/ao6UcffdQZzDh60IwzzmhX9VZYYQXns4sIWJ3eKJR/EehUAmUErE4tcyfmWxOjTqw15blOAr6Jyfe+9z27JXqmmWaqM0uVvquIgFVpBvSwTALqpzMR6QIRaCsBCVhtxa+Xt5FA4wUs1H88CfAsSkvrrLOO+clPfmJPGhw4cGCvy/i4L7vsMnPEEUdYTwRXwnOJ7TaurYQSsNrYOvVqEQgkIAErEFibLtfEqE3g9dqOIeA7dY8YmMcdd5wZNmxYx5QnmVEJWM2vOvXTza8j5bB/E5CA1b/rvz+XvvEC1ksvvWS23nprG1fKlXbeeWe7jS5r2xynFhIrIhmXimfihXXllVeaJZdcss8rJGD1589DZe80AhKwOqPGNDHqjHpSLttHwHcCGB7pHBQzdOjQ9mWw5JslYJUEWMPt6qdrgKxXiEAJAhKwSsDTrR1NoPEC1llnnWVP3HOlUaNGGeJAzDzzzJmVkOXJ9fvf/97GqEqmIgJWHYZZ2kR94YUXNhdddJGNiRVPaXmKG8ITJkywMcauvfZac9ttt5n77rvPPuKb3/ym4bkbb7yxWWuttVJPckurBOJWwHHMmDH2uY899liPkIjwyLM54nu11VYzSy21VCmjfOzYsebqq682N998s41DFnndRWXgFDY89maZZZZCsUNoR4igF198sT2a/IEHHrBbVCnHEkssYVZaaSWz6aabWmYMLBwUgAdhMt19991mueWW6/XPaXXKiZmHHXaYvZZn3nXXXeavf/2ruffee20ZSdT3oosuagN0E+/IdzBBWj3BjrhqPD+5/TZ6PltXaAN5+PkmYPHyR3UGT9pfJDLTJvCq3HLLLW3Zkt6VlMP3rWV1Csk6qOO7TeaJb4465LugPon1F7VZgq4vssgi5rvf/W7Qt1Fk4ltG+MvTF7EAQTmKpDwnt3Zi281iQV/z2muvmWuuucb2NfG2EfVnjIGcsMn36fo+st6R9bvPOI7XS9QvXXDBBbYdR22Y75Y8Er9ygQUW6JNHxoann37ajlksMkVb/qPyrb322majjTbKHHOKtPm0sn/00Ue2D+SU32effbZnHCz6PWYxjv+e9i3leUZ8LPfVW9aJrPF3+eqVcZvxZvnll7dj9p133mlWXHHFPllNE9uK9Ld5+po8rCgXY80VV1xh+994qAnGHcJQMM5RtqmmmirPIyu5Jmp7fAsPPfSQtZXee++9XnZY2W+efuUf//iHtSHiNgx9COVlRwJ2GHFh2yFgVd2Xp1VMNPZyUALjU5w1/Rbtm28Fmy55SEKeyv78889tX0gboz+JbDWeDWfsxIjzCy+8YDbffHPDQVXx5Pp2fH1d3FZ05bFIP1nkO02+O2rX1113nfn73//e06dyHTxoe1XZli5mecYxvovHH3/cnHDCCXb+gB1Kvo4++ujUgzSicsbt8nj5ojGDfpH4o5Q1Ld5ynjbluiaPgDXZZJPZsez888+3ZYvmdpRvmWWW6dWP+/JRd9tz5aUVdlEdc5U89dvq+WuePHTSNY0WsAjSt8cee5hzzjnHyRRhYMcdd8zN23ckNQGOf/e73xk+9HjqdgELUer00083sPnZz35mJ0u+RId31FFHmfXXXz9TAIqCP+Z5bvROJi6IPmwZDRFh8NRj8GbSgaCUlbbddlsbHHf22WfPurTn93HjxhkMaNqj7x0MWrSnH/zgB2avvfaywl0yhQhYCKu/+tWvDPf89Kc/NQ8++KA3zwhpxx9/vBUFs1I0aDNIM/nMm/Lw8w0KGM8IbbQ9tvdGRnra+2GJp+V0003X65JOFbDo22hHGEtpW5uTLPj2Ro8ebSf0k046aWpVFTFSO1HA6vS2m1aBUb/Jd8HkJ09ClKc/w0CuMqh3luGPuIz4yml4Wf0SfSLtLPKWJk7lIYccYv74xz9mjjmw4CCUNJGuSJtPvpT+/dhjj7UndWb1R9yb93vMU3/RNU0RsBAWGbcIzcBihi8x3tA3v/HGG2abbbbpc2mTBCz6XcYctl+6vPGTmaetHnroocH2SEidcy32C/bnueeem8t+4Z4i3zxt/Oc//7k5+eSTvVncYIMNrIcfNgc7IJIpbaE0tNzR9a3sy5N5om2zSMu3ltVncS9tYNdddzX77LNPH/vDVV7KgnDF9VnPpw7Jx2effWYXqZJ2ZacLWNH3lsfGi1jS9vjmfGNZaH/vG8fo77Fn+f44rTVZB74FtND+hL4SWx5RtKoFpywBC7uA+QC2pm/eEvXjCORpNkQ7BaxW2kV1zFV8fWMd89eifXOT72u0gOUTj1i5YMI9xxxz5ObLh05HyspWMs0222zOo6a7XcBaZZVVzLrrrmsnP3mMdrghMtHp482UlljdQlzYb7/9cj83/iwGc+KSzTPPPN76pVNj++fBBx+cWwiIHsgEhAkLq2xZkz7aAWJp2lZWVyYx8j744AOnoRwiYLEiSvvEoMwjzpEX3n3eeeeZhRZaKJUfK4QY80wi8z43/jD40Q5YXXLx8w0KTHhYbcw6mCH+PkQsGMRXxDtRwGIlDJGW1e8iac899zRHHnmkQSh1pVDjjmd0moDVDW3XVXdlykV7OPDAA+2pulVtLfMZx0wypp9+eiuq5+0/ELGYJOBZFtKfUjb6Gjx+QvuarO12jCF/+9vfzO677269MEJTNNlnXCybmiBgMXbTz5KXvPVK/Sy44IK9PCsiFk0RsMr0u3hLMwnEM6vKhJhCjNYDDjggl6CWfDfiChNTvHeyJsTPP/+8XRDOO+5gY1NudickU5UCVpk+j3xl2SHxvNOesXdgFppgcdppp9l2npboS/AmpS8JsafxyEIoSaZOFrAQiFl8zbsIEy87/QlCD8Khy2Mp1MbJGsemmGIKuwjjShzytdlmm/X5ie+J+U3Won/yxqrHaV/ZNtlkE7vY6WpbrrKSN/p+wu2Ecm+F91+UxzJ9RB7edcxVXLzrmr+G9nWdcn2jBaybbrrJrkq4UpZRWlUFdLuAVZSTb/smHyXiIoNPXgPYlQ8MBrxU5p57bmc2q3gPkw5WPV1bH6KXvv322/YUTLyGqkohAlbRd7KqhKHm2gLBJIUVp7RBO+874YeIlNwOyf2+QSHv85PXIbixpTiaxHaagMU2MLZTsX2lTGIighDgEipCjTvy0UkCVre03WT9V1UuxFEEzhAP1rS26DOO2VbD76F9POI1Hgqh/alv0lykzUdl9sXHzPuN0v8R7iC5dT/v/dF17RawqhhTk2VugoBVRb9L3TL+pJ1YHVrXVbFmgka+ELHSUtU2TFUCVlV9ns8OiZjgLYPAn+V95qtHRL2zzz7bnnbuSlX0JfHndqqAVUV7o13jLch4NmjQoF64Q/t73zjmW2jmpS5bvYr+hHGQxaayWwp9ZQvtk7ge7oTmWW+99frc3g4PrKr6CJ9dVMdcJQmziv4/z/y1SBvolHsaLWCx2oEI4kqo83jdtDpJwEonnLaFk33kGFN08q4Uxb1iUGIVw+fKTwfPZMy1ZaoqY4HJBysUru2EKP+s2CH2VJnqELAYiFj9YqteMhGvhDp68803SxeLVR6+1eHDh+c2Moq+FI9BPMs4eIHUSQJWlYZGUSMjbTLZSQJWt7Td+DdQhTETfx7iJqvDScM/9Lurss2Gvtt1Pf0wq/pJL6zQCU307ComItGz8MSiH0xucw4pd7sFLLzTCSuQZ3td3nK1W8CqYjIdlRUBg8ldlmd4HjY+2zLP/fFrfDbMl19+ab2oEG+qSlUJWHX05ZS5qkkwz+LgKLxUkgsEbIlmcY3tiVWlThSwYE3YEOZoaYntgfSTxMaK4jG5rmWCTliQxRdfPLdtGRoDK6uukrZ6Vf2Jz4bLylP891aM0Wn9Sd0CVl12USsErORcJVmndcxfQ9pRJ17baAHLZ8zlCexbRYX0JwELN+ZVV13VDBkyxGD0sH//lltuSV1hdw0UdDgITlHQ8XgdIFwdc8wxdhtI5DnCYEfgcIwr1/YNDEUGsORWOI4Y5/1pW9B4F8IKq6V08Gwf4No0w5z8MugmJ3xZBhaDEHEMMOhIeCMQFDQrbkhRAYt3EXSRfI4fP94GPqaO0hLfEAJcfMLHfXheYYQlE+WBK8IxxgOrQ6xcUkcwctVRmlCWZ1CI6inaCsw98EuLC8W7rr/+eqfHF2UpI8RUEazU1+ewZZLtui7RkPgDtD8CnU899dSGrSXsi2cbraueeA9bS/k9aUgXmcyX4VYksHLR4MDd2nazJrPJ/oy2REDctP4szfAPHRPzGMfJb/idd97x9rXxPJBP+ulpp53W/jOxGOmn07bfIK6wcMI3Ek9F2nyestHf4gWOYE6gbwLg+rwn2ZJO3MOsLel56qFImaLnFgninofHd77zHRuMONq+zHjAFhqfF147BSzsGMRctrmmJewe6hlbA0GTsc43pvoW1fLUa3QN/ToisyvhPc175ptvPmuP0e8x0ce2StsCmLag+NRTT9lvLG1BMWnD5Pl+qxCw6urL4ZslzNIGCImBZ9W//vUvc/vtt6duDUuzd3wHTpGHqK9DBCVYMwu9vr6OezpRwPKNZYj8xFtlV0XUR2IPIbD+9re/dX4LOCpgY8Rt89C+MU/flvbtxm115jdsJSa+WVqKjxl8c+wkIoi/K2WJHHn6kzxlKzJPcS0W1S1g1WUX1T1XqWv+mqf9dPI1jRWwfIMbwJm4V+XK7avA/iBgMbAiLBEcOh5Hgc6aAL3EHnJNlDg1hInoTDPN1IPwww8/tKtQiE7JxIoMQpXLK+Dyyy+373cltvhh0MWT7/q0WAWskPF+VlCTyRVTDe8rrmfAciXuYYseq0PxCUue/dqhAhYG40knnWRP5Yu/C6GDk0WILeOaRBBUl/vi8ZJ8nbXr+qjsGPYEdHUJMIgv/InnLWtQ4F1MLmaYYYZeeCkHwYNPOeUUJ3di4WDYuVIZIabVApbv+UxKEI+TCfEQj5Mzzjijz29MJjkNk0lOPIUad9xbhludAlY3tl0m2cQghKMrMflksps8bdfXn/EchBS+L1/A/yzjJcs4Tov/9Prrr9s4ML5tgmnf/5NPPmnHEJdQVGWbR6Qg/65+My2uTlbfXiQ2Z1odFPmOo2cVEbA4UZfDWdK8cunfidWUFMyzYku1U8DyiTdp8aOy4lIhZhJ3c8kll8z6fFJ/99WPy66KHsSEmAVA10IS3wzB6YcNG9bzXmw4+g7EsDQbBvtgscUW6zMGY6+xzcmVqhCw6urLs+w4yomQGO8naQPEPiLepEtMZ0yGDeIiiQkpMf3S4j3htcX10QEWEdOsPrwTBSwWIF3bz3xtxscPkQcbN+7ZGto3Zo1jUX1Ep/JFNhV9G+Eaou/DdxBYWn+SNWYQA48DSoqmrLKxAEO/kLQTuQ/7gG2aruQS1+oUsOq0i+qeq9Qxfy3anjrpvsYKWFkfpUsAaAX4/iBgIehstdVWzlVj3+Dvmkz4OgKf11wIZ9/plFmxEHzvSeYP0Y5Ttgjwm0xZ78GzDIPF5YnGs0IELAxm8sbJJa4UOvgX/U584qTLePa1hbXXXtt6UiTFqyhvvsmUSyyL7isjxLRawCrKPc0g5HkuIT/UuOM5ZbjVKWAVZdjktuvrZ3xbg2Dh27aCNwEr/L6gw1k8feNw1naqLCMtbdu2z4s3re8MbfNZ3h9pMUB4f1bfHno6clodhJYp/pwiApbPI8gXc4/3+oSVdgpYvjL5vOVog4wHrlMVKW+ax3bW91T2d1+7dU30ff1ell3B9i4EHLbsJ1MVAlZRFqF9uc/mS9sOmPWdJ1n7vKuzbB08rVkYdB0Q1IkCVpodxWFJ/DZixAhn1YfYEaF9Y9Z8EuEKjyPy6ItJ5fOy823bzzopkH6q6MErvmdjAyDEph3m5Fsgde12qFPAqtMuqnOuUtf8tWj/2kn3daWAxUDAVpyQlNa5hggr0fvqmAiHdPbkq+iWHe7FgOFUCldKCjG+jgA3fjwNygYtxPWarSTEz0qmLK8DVH2Mz6OOOqrPvclVNd8hAnkM2NB2UFREwNiGK39aaWiGTorKDHYc9414yJadZPId4FCUoe8bSZs0h/QvZa719WcuUTjUuCNvZbiF9kVl+6MiLJvcdn0CZR4xxCcUld1qX8bwZvV60003dW6n9onQ1K+PCV5dbGOLp9A27zOO07bmxt/nW4mv6oCZ0DLF8xfa3vFCw2PO5Z2cRwgtktfQ8dHXT7kEFZ/QkWfrjm9hiO1msIq2vhbpk4reE9Lf+r7BPO28jN1YtHxZ94W2bV9fkub5HOUhzdZMtjdfvN6sPjy0jy1jV9Xxnaa1mSwxJavey/T3PsZ5A2H7+sg8nrdp8wl2VeBhVvQU29D2k+Ts80RO7naos+3VaReVKVfoXKWu+WvI99Sp10rA+m/NScCaN7UNhxiaWSsdbAVkG8ICCyyQeexzWoY4pjjtxB3X5Cb5nDRBjpUyjNIoGLlv9TbL8CkiiNQtIoR2WqGGY5lBoYihVVaICWnnoezKXC8Bqwy9r+9tcttFTHfF6EmL/5ek4RNjXPFDQmiWMY6LLP5EeWt1myeeEFsrXNsHfVuUo/z5PGF8W8BC2BftA4u0d18b8m0rj8pTJK9F+tsQ8eaFF16wdgLeMcmU97tIswHyfpsh9Z332hAGxPBMO2E5TzvvBgErjVce4YCA3YQzcG2rZeshW8t8i6J52kloH1u3XRX6ndJ3r7nmmqlbs+FJuBDX6dh5v4HQ/sbH2LV7wJUPX3+SXPx23Z8mJuPpxHxi6aWXzlv8XteFtp8y9kOdba9Ou6jOctU1fy3UmDrsJglYErAMH5Tv+O/QAQwRCaPXF9iV93E6HltkOJFkrrnm6oknkPUNpRkkafFRks9LK0/coPF5NWG04JZLIEpfCuXWTgGLmA94tOFRx59//vOfNmixrw7jZXcJwHUOClFeyjAMra+sdprn9+gUHrapEmgWIyktgL3refLAMjbgfae2XZ/x6doS5GoDvpXhPOKDr52WMY6bLGD5vvW88TXTvC7yTFrz9A2hk7T4M0MFW5+nTp4Tn4vktUh/GyLe+ERQV1xNV534vLDzLGLlqefoGmyO1157zQZ8Ju9syyTWVdqBBslnu7zQyrbzugWsqvvy0O8gpL6ia8u+I7SPrduuCv1OswJUww3RBtt/1KhRNpYctjsxpPIefhHa34QydrWDsv2JbzzMs/Ce1jbLls3nqZr0Jq6r7dVtF9VVLuqwjvlrkX6sE+9prIBVJoi7thD2FaTKGCKhAxh7fKendTQAACAASURBVAl+fvLJJ+f+Jhi88IAiFgAnwqTtB89qF7lf6LgwbgCWNUp4fCi3MuJLiGEfLzoxzjhFipNhOHWyaJKAFUaOuBfEXGAilVcklIDVm0A3tN3QeC6uNvDZZ5/ZIM2u/jYr7khWqy1jHDdZwErzrMm7CAI330pqFTE6QydpZQSsUI+3ZLspktfQ8dFn/LvEm9DYga5vweepV3Z7bvQ+RBtEU8bgMWPGZH2Sqb+7GJT1ICtjN4YUpFV9+b///W+z995723ibyVTVVt+yfXhoH1vnZLuIHcs9tGfCjqSdkutqG2zDI5g5287ZTucTs0L7m1DGrvz5+pOQtp7Xjsv7zLJl892f3JVSV9sr+03BLsQuqqtcdc1f87adTr+usQKWz1jhN5/xIAGrvQIW9cOqIXGiQkSs6GNiEsGWGuJcJeNlZW1RLPNB5hWw0o5yT7471ECvW8DKOgEnhKUErHy0sk64yveU/13VXz2wuqXthhriae2jTN/ha3NljOMmC1hFBf84K5+d0U0CVh7vgCLtOHR8DBWwijw/+S2EHPoS2ndzPYsXvtP+Qp7pErDKtvM6BKxW9uVF2mUIc64t+47QPrauyXbEoch3hDchYuw+++wT5FHOO/HOwsYmpuuss87qrI5Q5qGMXS/1cQhtM8nry4jhZcsWslhfV9sLrd+ydlFd5apr/lq2PXbK/Y0WsHzBw31u7aicLq8GXFt33XVXQ9C6ZFIMrGpiYMW5sqpGgGH2Mj/xxBPB3wQiFn/ix3bX1QFUsWc+dOAvMwkNNVSJ7cAKpO+Y+5AKk4CVTQuj7oILLrB9UBmvq/ib+qOA1U1tt25DLbuV9r6ijHEsAWu5UNy9ri/TNkImJbzUJ8bl2VJZJK+h42O3CVhFPNV9DaoTBaxW9+VF2mXoR1v2HaF9bF2T7TICVnQvnuaHH364ufTSS4NtHtrzKaecYpZZZpk+VRLKPJSxBKyvCSTt+rraXmj9SsAypp0nw4b2mVVd32gByxeAskhsD99HIQGregEraqQMHsR1YLJ97bXX5o7pwP3Jo2mbIGDl3ZYTaqDXJWARdBSursDRMF9iiSUMp4RxkufUU0/d09eETorqGuzinWEZhqH1FdoJ+yb0rDoiKCJu4T4f9zwM3d5TZPAvwy1UPIVb0ZX9bmu7IfEn0tpb6HcZ0m7LGP5NFrDStlaFGIGt7i+KfMfxMZfAwsTpSibX+BXaxySfWSSvRfiF9DW+LT95PeTKcvF9a77yEyOUYNectpmMDRTCIG0ROG87L9pP5+lj6ujLy/RfecrANWW3KYbmsW67qsh3GmfHwh1bCS+++GK7oH3//ffnRWvYVsjBSsQVjKfQ/iaUsQSsrwk0cQth3q2/IXZRXd9UXfPX3B9Yh1/YaAHLdzJOnqOdQ4wsCVitE7Di9YB3HAHCH3nkEXPDDTdkClquek4z4BjkNttsMzPFFFMU+iwnnXRSe2rRDDPMYHxB3POeMhU68NclIvi+q/XWW89Oeqaffvo+DEMGBG6ua1DoFAErbdKMeMWJUFtssYUz7kPoJCrUuINfXW0vqquiE6Nua7uh35SrY/MFcc+73bmIOJZlSDZZwArtm1180oK4zzjjjObqq6+2J5SVSUW+46ICli+Ie57T6orktUgdhIg3of2mq658QdzzbK1Mq3+fcM2k/eyzzzbYPq4UwqAI4/g7i/bTedp9HX15SHyfPHl2XVO2Dw8VV+q2q8q2oaSYRXgRdmSwqM2CdpagRSgSFlQHDRrU86jQ/iaUsaueff0JY+Ecc8xRtAnZk0LbdQphyCJaXW2v7DdFRYTYRXWVy2drVzl/LdwQO+zGRgtYWWolQZBZZazi5AoJWPUIWMnvgzq+9dZb7X73tCDiSQO61ROHKI9p70FwuP766+0pKr4UOvDXJSL4jPLLLrvMBtKswlCrc1CI8luGYWh9hfT1vsF0gw02MGeddZYZPny485GhE7FQ4843qObxNgyZUEUFLDox6sa2m3ZcdN6A4r6JYJ7jvX3tuIzh32QByxecO88Jdb5grPHTbEP6iOS1Rb7jogLWG2+8Ybbaaitz++2398lyllDJDUXyWqS/DelrfMfeMyHmT5btmLboUFakfPzxx22cH05PTaYsuzaEQejYkcxL0X46T7uvqy9P61/zfKfErGSCz9/JhB04ZMgQ+89lThYL7WPrtquKfKd56p9rIu+sk046yS6cukIruBaMQ/ubUMau/Pu+2d///vd2LtqOVLZsvr4/aT/U2fbqtIvqLFdd89d2tMW639loAQsYuJxutNFGTi6sUF144YVmoYUWysVNWwi37sMpjyt53gEMl3BWVj744IM+75ltttnMnHPOmVpPHBmNBwrHRidT0tjEKFtzzTWdgx2x0TgBMb5ak6txOC7ybWHN85683KJXlxFfQozatHxlTZhDV0XqHBSqYBhaXyHtysciazIVOgkJNe58BjheJPSxc889d2pxQ9pe9JCiE6NubLu+rU6cnrXjjjt6m5pvjMzjPeN7eBnjuMkClk/023777c2JJ57YK/ZiktGLL75oxyuX90CR8AauOijyHUfPCe2rfdug8tgIRfJapL8N6Wt8ngWrrLKKYXsdQlRaImYq394VV1zR55K8Xthpzy4TcyyEgU/E22uvvWwoATzP01LRfjrP2FhXX+7rX2+88Uaz6qqrpmY3jV9SwPSdSOpbFOTFoX2s71vbbbfd7OnGk002mbNMrf5O33nnHfPkk0/2eTdtbJFFFkk9XXzChAnm17/+tT34KZlcdmloOUIZu+BRNvp2do4kE1t9zzjjDDNy5Mg8Tb/Sa8qWjZjQLKK6xMOk/VBn26vTLqpzrlLX/LXSRtbQhzVewBo7dqzZeeedDY3ZlVZbbTVrbCb3SLuuHTdunNlyyy3NzTff3OdneWCV98DyHVt68MEH21WqNGHJ1wknB2XfQEL8IFbQccnNSq+//rpdcWbbYfK0Q+7N2sLqE099AzLPdsXgaLeAlbWqzIRg9913t/GLkqnpQdzzCDFFJlRZbSz63TdAZnnJ4O231lprOV9VVRD3tNUuVpmZwK288srO9xOImPxjvCWTb+Kbxpr3MalIc6dPu6+T265PDBk1apSNATLzzDM7+fuCIBfZZp98SRnjuMkCFgeMsNBx/PHH9+FKGyToMLaFK9G3M0k86KCDnL/nER3z9Buhk7T4M0MFLO5N8zbiN+Il4iXtGif53bcAlebBVaS/DRFv8O6gTPvvv78T9+mnn2522mknpxdW1oEbrm1Neeo0usYnYPm2JtL2DjnkECs85elvfZ6/2ErUQZon+UcffWT23HNPK/TleVdI+bm2rr7c1w9leRemLQ4kvbd83jnEEaJPIDSFK/Ht7LDDDk4x3JU/hFWEFLbfJVOWMNvq7zTNs5X5GX2qz9kg7Ztw2QShfWOZcSxiTJ9w5JFHOkU2rkGAo69J6yOj5zD2XHLJJVY4dYXqCP2OfGXLcvLw3evaaVJn26vTLqpTwKpr/hrajjrx+sYLWEBFKNhll11ST7GIAl7iqTXVVFP1qQfcf59++mlzzDHHOAdjbpCAVV7AgmOaeySTWU5gS4vr8Oabb5ptt93WKS5yikl8ZYaBBIOANuFKGGZHHHGE2WSTTZyriwwgiJjRtsW0gQePMq7BaHYlJjjHHXecmW+++Xr9zPMRFpjYp50210QBi0JQViZmyUE467jvpgtYWZNSn0HNb3mD/qYNAr4BMu3boJ3/7W9/s6KhyzORd1UlYPlWkNPiomW1iSICFmXyTSx9k95ObbtZ/QyTFSasyQkQCzJMZl3iIRzzeFhkGS1lDP8mC1iU27fyTNtlWwsT1fg2s6y+nfhFjHNl4qFEdRI6SYvXZREB66mnnrJjJpPcZKL/ZPLGmJv02PnXv/5l25prQs1z2iVg8W5fmbATsAmxGwcOHNhTZOxFFg3od1nESibE8iuvvNIsueSSWZ9P6u8+AYsFW4S3+OnLPIi2R9/IN++yK9L6W7anI9S5EuIVNtuCCy7Y6+cyfXteKHX15VlitatdM/Y+9NBDVsBzeVkmvTR9QiE8fvSjH5mjjz7a8B3FU5Fvx7dQzLPT7Fni3O299952gciVqvhOfdvR0sbnKC9p7dTVrkP7xjLjWJwVQiVxcl19JNf9+Mc/tgsj0003XR/EtCnqgPpBFPbFm837DXFdVqgd3zzF15+4xNA6216ddlGdAlZd89eQNtSp13aEgJX3uGEGB9xUWb0fMWKEjctAsHDiDLgMkXilScCqRsDyGYycboexgFdBXCBBvEJwOvnkk53fkcvN+6233rJGWZrRzIMQNnHtpU2w0sGECvfm6667rld7oN1gMG633XZ9hBuMGGJVpLUfTgjC6Kds/PfDDz9sxbGswJTtFLDI47rrrmvg7pqoYMjAAkOdVVi2UjKZS4tRxjOaImClCajkMaqraHKJV8vWW/9vW20Rj4C8Hb8vZg7PoP3gpciEmcnUP/7xDyvc402YJoJyX1UClm8Fmffgxs+3hCcbQVhpQ8nvKMnCJ2D54p/wPa6zzjr2WGDSNNNMY9sj2yK6te1mGcZMtvHC42TQoUOHWmGTVdy0finLuyJvuy1j+DddwPJ5mMCHdojn4UorrWQ9vKmja665xgYfTkvJU3PzcnZdFzpJiz+jiIDFRB9xBO+ytLT88subNdZYw3z72982r732msHjIutk4SomxlF+QjywuAePJbZos+U/LVHHTPLwDsFWxN6gntPSHnvsYQVlvsOiyefdzTNZzENAm2uuuewElbGXsW3MmDGpr0zrb32eDPFxcYUVVrDPxmb29S1ck2dbaRabuvpy8pFlx9GuGXMWXXRR88orr1hxmzaQNva6tgX67IdoDCW+KGM99it1CmfG07SU9u347ByeRVnY5sriKqIJ9iZl8tkSVXynPtGB/pTdFIho8a27fKO0a7yXGDOSybUlO7RvLDOOxfOTtbMi+p7wumMeyhwEL2kcKFzzAsRqBC1s06IpS8DiuZFNRV9HOBe+8ayxLC0WX51try67qE4Bi/qoa/5atE11yn0dIWAB07dVogrYaUZJESO8lRPhooZcmVgGIeVhACOgIasQaYnOGgNokkkmMXgR0JmmJcQhOkxXgOs77rjDTmyzxMk87YMO/o9//KMVq5IDVpYBnOf5yWvaKWBlTdyKlKcpApZvf3myXEnPvpB2XoQREyPal8+IDH1uVQIWiwT0geecc05oFlKv901yfP1q8oFxw7pb227WlqXQSsm7nSHruWUM/yJjZ5SfOuK+8S7f9p0sNsnfq1pRj54bOkmL56eIgMX9WROGUCZcX8XEuKjdU7XtmHVCYF4+eYS1vM+Krkvrb+lb2Cq7zz77hD6yUN+e9yV19eXkJ2vbb948cx3i4gknnNBntwfbq2jriFJVpbRvx7dQXPTdVX2niMCITr5FXIRCvJS++OIL612eJuJhl7OFnr41nkL7xjLjWJJn1XNRBD3G67S4ZVn1mUfAynpG8nc8M7EtZ5999j631tn26rKL6hawgFrH/DW03jvt+o4RsACLUMG2LFdQzTLgWRVgZc+lghcxwls9EaasoSuRdQlY5C2vx1xWnWXFs6Jzoy3st99+pUUshDKMEtee9KoHLMrdTgGr6s6T57liTLVjUPAF3k22t7oFrKq+i3g58CzAc6uMcRfdy2mgeKS5PPOyvlXX7z4By7etI/mspGFd5cDfpLZb1SSL8QwPkeQWpCJ1WMbwLzJ2RnmsS8Cqqi+sStio4jvmGUUFrKonDOSlqolxEbsn4lmFUJllj4R+X1XkKf5OX/zAqsWiKjywqvr24gx8sS6rGH+zvnP6LU7zrGJR1fft5PEECm2PVX6nVY3RaWNZOwUsuCLSseCXth0zL3s8tNjGF3k/5r0vfl3VAhb9CHliq6Qr1dn2eH8ddlE75ip1zV+LtKlOuaejBCyg4r2AWo3YUNaTgW0xBCfFKyIt8F4RI7y/C1hRPTG5pq6KJNysWTVMC+YcPZNO4N5777Wri74tbr48sG8dEcDnxotBgku/b8ti/B0Yuxg7F198sfPV7Raw4EbcI8rkc2GPZ57ysB0Tj7hkcgXRbsegQL7yCjF1C1jkDTGUuBohq7TEnWGV0rWi6QoAH2rcRXVZxFBgpY7V1l133bVPm8ia5PgCysYfljSsu7ntZsW58fVjGJ6s5hLDrgrxinf1BwErT6w5H3e26+B1nOcgmZCxsOh3nFVvaeES4v0AW5d9MRyT5YDBq6++6ozVV+XEOHThLp7PrBhAvrrJa4+E1C/Xsj2f/t21dcr1LOwKYnbR3lzJFwA+dCGO/oTg4sQDY8IeT1l9e14OdfTl8bwwZ2CbLPOH0JQWSyj+HMrDKXXEvMorYvFcPJFuu+22PlnyBZkPrU8ezvjAQUqu9lPld1q2T80ay0L7xjLjWFo7YRsYbYmdG0US9U5cNGzqMslXNmK1scMlLYZq8r1wZ96GPecLRl9X24vy12q7qF1zlbrmr2XaV5Pv7TgBC5hRMDwCcHKyRaiQhbGFss8e8aw4BhKw0k+LoS58wa0JhoqYgFDgixsS/0AQkTCcGUxdgRDTPiZOyCOwO4ZJXsMBQ/4nP/mJPbEwHsQ17R0IPXg2EKvL1+Ywdo899lhDgE4m967UbgEr+o7yin98M3xvH3zwgY0X4ip/8vStdg4KeTzz2iFgwT2vCM+3QB7xikJod8WIcwXaDDXu4u0TEQsBHq/GLGHzBz/4gY1p99JLLznbRJ5JDu0PY99nYLkM65CBv5PabvRdYnQSFzCvtzExXEaPHm3jNeXpy/IaJWUM/yJjZ5SvOj2woneynZ1+m6PDs9o+9yAmMCFEgKhKMIzXS5nvuKgHVvR+vi8m1IihvoUhJjwI8sRyYdLjitFU5cS4jIBF2fDCwbuAw1fy2An0wZSLBbIQeyTv98V1CGsHHHCAN+4W10V2BfnYYostbDzAZMo6HTGvDYNnCDFw6MOxYTitOZ7y9O15GbS6L0/mgzGOU81ZXM2z6EkbOPTQQ4O+80cffdQePOSLpRbFhMKTh77etTCYdUoi9cl70uLHRmWPbAnixiJeYU8kU5XfadE+lfvy2OWhfWOZcczXjmlLxPPkFOe8cxy+LfpMxKUqxg1f2fCEGzlyZK7+Jfrm11xzzVw2RB1tL86efqJVdlG75ipR+eqYv+btjzvpuo4UsOKA2TJEQFs+VAI1JvdT48HD6U0M/osvvrj92xVPKa3Sihjh8sDqTRMhC44Yt9QTnhfRimMUD4u6QUhiIuY6STLvR4WBilGCay8BZuPtgQ6avfcIlwSinXXWWXN11MlOFMMXzyre8cADD1hBIvK4YlCKhNHQdpBmnGetmJO/MoY9qxsICUyWGYSjmGSwoj423XRT603GiozvtMjNNtvMTg6i+mv3oDB27Fh7WtTVV19t+wgG3OigB7wvt9xyy15HiIfWV942mXbd66+/bg1pgqFH+eN7IJA7QfbXX399a3yQ0k7ooTycekbQ0CiFGneu/EXs8DjkG6LNR+z4TqnrBRZYwH4/aX1k3kkO21tgQPvDyyyaWNJ3E4QWD1m+V1aOk6lb2y7lpN9EHKSNJPtN+htODqMuaCv0bVUKVxHnMoZ/kbEzem87BKzo3dgUBNylTSIuMI6QovZPv7jBBhvYPjFrAaxMH1HmOy4rYMXrnzGBPoYxIhq3+TbpcxDXaYv0rWydarqAFZULO4E2hsfSE088YRAcokWZeL9T1h7JW/9864y7jFe0vajN8V0vs8wyVrAiL7Q3X7xC+gNOOCNQc1piIuiyYSL7iHhD9ClMrvkWELCSnud5+/a85ee6VvXlaXlAfIA5HlO0BezGSLjmG6eMjD1F2wDPZzzDVozbVbQvFp6wPxjfONmNRdsiAlY0ThAkHI96xomoLfNdUga+07gtkWbntELAitgzxsOAPjX5vcGatofdA5c8Y1lo31hmHMvThqlrDt5hTuCa4zDvxFsdWx6PqyFDhuR5bK5r0soW31JM/0Jb5GAg5izJ/oV2zrwlVFDjua1sey4ArbCL2j1XiY9LrZy/5mpQHXRRxwtYHcRaWe1nBFiVca10sdUEz0FOPVISAREQAREQgU4m8MILL9iYKS6vILbns8DiEqA7uczKuwhUQaDV4koVedQzREAERKBpBCRgNa1GlJ/GEuB45Zlmmsm7NzzKPC6hxJditSuZWGk6//zz7cq1kgiIgAiIgAg0iQBePp988onzUBNXPomTtNZaazmLwJYlPEyUREAE+hKQgKVWIQIiIALhBCRghTPTHf2QAEELidVDjJmsAIfgYWsCrveuWFFZcQ36IV4VWQREQAREoAEEopMIOb6eg1SygtOzzYwxzXUwBdtYELfYPqMkAiIgAUttQAREQASqICABqwqKekZXE0geG8uphQceeKAzqCvGP3vgEbnSThb685//bOOFKImACIiACIhAkwjETwclhg6Hd6y88srOGGtZp7oRuw4hbNppp21SEZUXEWgMAXlgNaYqlBEREIEOIiABq4MqS1ltDwFOUiRYLQHMo8T2P/5t1KhRNugkhjwBf1mF5uSZtFMKXafGtadUeqsIiIAIiIAI/I8AWwfZ7nfGGWf0wsJJnhzmweEXM844ow1YTFB3FmMIypyWkifTirUIiEBvAhKw1CJEQAREIJyABKxwZrqjHxHgpDi2AnKkeNnEdgqCt6+22mplH6X7RUAEREAERKAyAngPIzjtsssulTxz2223NSeccEKpU4UryYgeIgINJiABq8GVo6yJgAg0loAErMZWjTLWBAJsH/zd735nDjrooFLZQbz61a9+lSt+VqkX6WYREAEREAERKECA7YM77LCDPXK9TGKR5sQTT8yMn1XmHbpXBLqBgASsbqhFlUEERKBuAhKw6iau93Ucgc8//9yuTI8ePdq89957wflnuyFxRDbaaCNnHJHgB+oGERABERABEWgBAbbCH3DAAXYrfJGEx/JvfvMbM8MMMxS5XfeIQL8iIAGrX1W3CisCIlARAQlYFYHUY7qfwEsvvWS9sc4999zUGFdxCnhdbbfddmb//fc3s88+e/cDUglFQAREQAQ6ngCLNghYRx99tHnwwQdzlWeJJZYwP/nJTwzxsiaddNJc9+giEejvBCRg9fcWoPKLgAgUISABqwg13dOvCXBs+M0332yuu+4689hjj5lHHnnE8kCwWmSRRWyg27XWWsssu+yyZvjw4f2alQovAiIgAiLQmQTYQs+2wiuvvNLcc889VsyKvJA5vGT++ec3K664oo3r+K1vfcsMHjy4MwuqXItAmwhIwGoTeL1WBESgowlIwOro6lPmRUAEREAEREAEREAEREAEREAEREAERKD7CUjA6v46VglFQAREQAREQAREQAQqIoB3Gt7XN9xwg7nvvvvMU089ZV5++WX79G984xtm4YUXth5qyy23nPXGnmWWWeShVhF7PUYEREAERKB/E5CA1b/rvyNK/+qrr9rYU3/605/s9oWVV17Z/PSnPzWjRo0yAwYMaEkZPv30U3tqIH+Sia2Cp556qtliiy1a9v6WFEoPFYEOJ8Ck8aqrrjLHHnusueuuuwwHJGy99dZmv/32s5PGdqS//OUvNg/JxAT2oosuMmy1UhKBMgSa2O7LlKdd91bBkfhgl19+uTnqqKPME088kbso9E977bWXOfjgg82QIUNy39eKC9VntYKqnikCIiACIlAXAQlYdZHWewoRePvtt80Pf/hD89e//rXX/YhIl156qY290aqEiHXggQeak08+uc8rllpqKXP22WfbFVYlERCB1hOYOHGiueCCC8yuu+7a5xCFbbfd1pxwwglmqqmman1GEm/QZLB25P3qhU1t951WCVVwHDdunD2UhcW0Iunwww83hx12WJFbK71HfValOPUwERABERCBmglIwKoZuF4XRgAPhs0339x5E8LWH/7wBzN06NCwhwZcjcfXQQcdZM4444w+d+222272uPDJJ5884Im6VAREoAgBDk/YZpttzLXXXtvndgTt66+/3m7XqTtpMlg38f71vqa2+06rhbIcfQtaeVn8+c9/NltttVXey1t2nfqslqHVg0VABERABGogIAGrBsh6RXECv/zlL83o0aOdD1h99dUNhtiIESOKvyDHnT4vMG0lzAFQl4hABQSee+45s9lmm9mTP12pXZNDTQYrqFw9IpVAU9t9p1VZGY54bx1//PFmn332KVxsRPYbb7zRLL300oWfUdWN6rOqIqnniIAIiIAItIOABKx2UNc7cxMg3s16663nvN7ngVW1gfb666+b3Xffvc9WRm0lzF2VlV9YdR1XnkE9sA+Bd99913ogjBkzps9vWdtrPvzwQ7PTTjvZrcPJJA8sNbZuJdDUdt8O3u3qP1588UUb8/L+++8vXOzFFlvMXHjhhWbuuecu/IyqbtTYWRVJPUcEREAERKAdBCRgtYO63pmbADEnEKquuOKKXvcQvPncc881K664ovNZrTDQnnnmGbPDDjv0MWL32GMPu5WwlVsZcwPrRxe2oo77Eb62FLXMBJQMMwHcZZdd+sTAaud2XrXDtjSlfvXSJrb7dlRAu/oP30IawdkJM7DddtuZkSNH9sLyySefGDy/brnlFvP8889bO2H48OHtQNfrneqz2l4FyoAIiIAIiEAJAhKwSsDTrfUQQMQ67rjjDFuEolMIceVfYYUVUk8BbJWB5hKx8P44/fTTU2N11UOp/72lVXXc/0jWV+KyE9CvvvrK3HrrrebXv/61nRRywt/2229vRS2dQlhfPepN9RJoYruvl8DXb2tH/8H2wV/84hf2jysR0B2v0ladiNwKzho7W0FVzxQBERABEaiLgASsukjrPbUSqNtAY4KBAdtJRmytFdKCl9Vdxy0oQr97ZNkJaBOBqR02sVaUy8mySwAAIABJREFUp24k0I7+4z//+Y/Zd999zWmnndYH6fe+9z0bh3OmmWbqKNzqszqqupRZERABERCBBAEJWGoSXUlABlpXVmuvQqmOO6+O2zEBbTUltcNWE9bzReBrAu3oP3ynFxKTD+/wYcOGdVQVqc/qqOpSZkVABERABCRgqQ30BwIy0Lq/llXHnVfH7ZiAtpqS2mGrCev5ItA+AcvXZ/kOkmlynanPanLtKG8iIAIiIAJZBDrSA2vs2LHm5ptvNldffbUNkPnII4/YchIDZYklljDLLbecWWONNcyiiy5qBg8enMWgz+8TJkywz7ztttvMvffea4h7xHtIxDtaZJFFzHe/+12z2mqrGU6hyxO8O81gIPjw7373OzPppJOal19+2Vx88cX2qOUHHnjABiqmTMsuu6xZd911zfrrr98nSGjewn300UfmrrvuMnfccYd56KGH7FH0xJMiERB94YUXNqNGjTKrr766jSszcODAvI/udV3EjqCn99xzT6/3UB+8h3estNJKucriO/o6fmoZ76JOiiRiaxHDIi2xPZB80Ob+9re/9Wpz3MOx2P/3f/9n1lprLbP88subqaaaqkg2vPf4jOi7777btnkS9XzdddfZoPecmESbivK49tprm6233trWd3KrI/XG9bQ/2t59991n76MtUG+cBEkbnHzyyYPLxvdK3CLa3xNPPGEeffTRniDc0fPZigG/WWaZJXUbZivrOCoU20XI51//+lfz97//vYdD9N1zaMD3v//93H1L2ncfn/jQvp5++mlz0UUX2TYWsaee6F+I8QQfVz8D2yuvvNJce+219lujvuN53XLLLc18880XvLW1qj7Qt/0mqyHRT8BvxIgRPZf+8pe/NKNHj+5zK/0K/GhPeVKVY0ieyWBaHUd9Iiec0XfkGUtc5au63eZhmOeapuUr6ss5BZPxPfpmKAtjLe2I/jxkbE+rD/pT+mFsiXifV2S8qKrdR/08/QXjRjJfSy65pNlggw1K2zXx/i3+TpjH+zd4b7zxxrbvj3/n8f44bfteVvsr03+k8c56J7/Hy+7r/1z58z2/2/qsqttinrrRNSIgAiIgAt1BoKMErLfeesscffTR5qyzzupzCpWrOpgQMNlBLMkjyHz66afmnHPOMSeccEKPYJVVzUyYeMdGG21kRai0lDbJwQWd+0866SRz8skne8uFgX3ooYeaXXfdNfdE56WXXrICGSf2IYjlSeuss44NWMrkKm9MJyYGGMUYfg8++GDmaygL5SAY+3TTTZd6fTsFrM8//9xcc801ts3lKVM0CaKOCCpdROxJA5ElYCF0XHLJJbbeIrHV9SzEjQMPPNDsv//+PW3o2WefNQcccIAtqy8hDh977LFmmWWWyWwXBL59/PHHLbsLLrggsz1EF2y77ba2DLPPPnufe1opYPHtE4if7SCR6JfF4le/+lVm35IlYL3zzjv2mz7vvPO8jBAojz/+eCuUkmibZ555pu07IiE6rb733HNPe0oWdZ+Vqu4DmyZgtWIMyRKw6Ot+/vOf2/7dl5J1nFVX/N6qdpvn3b5rmpYv+iOEpJ/97GeZ/VxULgTkvffeO6gv57tkQeSYY47JZUPkfUdZAYt8XX755eaoo46yiwhZqaxdgyhFf/riiy/mYs77yBuLdHGbo139R5MErG7rs1rVFrPatH4XAREQARHoHgIdIWBhfOI5hODhm5ynTeCYIGKI+gQmJvFcg/dTkcQk8cgjj0ydJKZNcjBgp5lmGrsSnDf96Ec/ssKAb0KKoHTZZZdZYSLPhDz5biZdCHmbb755pviHMHbIIYfY60MTkzaCoy644ILOW9slYGE0IvRwwlCRtMkmm5g//OEPZuaZZy5ye597fALWKaecYl599VWDoJI3cYobIhYeZYhteb8r2itiKJ5IaQkDlckLbSKvaBp/FpOZU0891b4jPplplYDF8eb77bdf7oltlFeXGJhkkvbds/qO9yUCVN5vH5Hy7LPPNrPNNptli9iWN/EujnD3iaqt6APbNQFNcmnlGOITsPASZXEi77hC22eBJvKo9NVvK9tt3nbluq5p+cLTgzriG/eJvWllxhvrxBNPNPPMM48Xy+uvv26DfbOQEJqyxosyAhan+CJg//GPfwzNlu2jeHfaCZ9pbX+VVVaxHrssRuRlzthCv4/3fJTa1X80QcDqxj6rlW0xuHHrBhEQAREQgY4l0BECFuLVdtttV0iIiWommrC7thSyRXCHHXawW6jKpD322MNOEl3bQNIMvaLv++lPf2qNQ1d5MHzwekHwKyIgxCfoCBGIWGmJlXaEnizvAl85o4n5/PPP3+eydghYb7/9tt0GwDayMomtGIhzPg+zvM/3CVgzzjijefPNN/M+yl7HPbQhvAVC2z1b6M444wznFlAmi3j8MWEqk5jM8M3EJ/KtELCq+PZ9fUvad4/4RT/BtpCQxHZCRFHE8tDk2ypbBQfyk+wD2zUBTbJp5RhSdR0jZtBvDB8+PLWKq6gvX7sNbVvR9U3LV1VjIf0Q3tlzzz23E00VYwbbtKn36aefvs87igpYVeTLJ35XbdcQxoBFo2jhp139RxMErG7rs1rdFov2WbpPBERABESg8wg0XsCqwiCOJuxM4NhOGE9lDKRkdTMpxfjCEE2mqg093nXppZfaWB3J5BN9QpsohjvcXFu6qhIryNPOO+9sPZaSHiJ1C1hffvmlFSERd6pIbLnba6+9MrfcZb3LJ2Bl3duK3/Hu23DDDfs8+s4777SCZ6ig5spjciJftYBVhUFNvuv87svUJYIq3j1JYaSVfWCZZ5eJYRPn1OoxpOq+nbynfV/8Vke7LdLOmpgvtjHTH9EGXCmKezVo0CCD55jPWxmPVYTjpCd3FYs4Ud4QThD/kwtTRQSsKvOVNo61ou2zNXrHHXe0SNrVf7RbwOq2PquOtlikz9I9IiACIiACnUmg0QIWW5HYKoNHR5rxySSX2Dx4MxDjAvf9NCMU7wW2AsRFkocffti6ursm3DyXmBkEB5966qkN2/KIKcUzEFtcyfUOrstj6K288sp229SQIUPM+PHjzU033WQDSqeltJV68sZ2CVcixhCGOIGdo/cQVBXDPG2bS9ygjD+TYPDEukjjTQwytgPgWfWvf/3L3H777anbtBABCHgLg3jKK2Aly5oVlyYt2DNlIfA1W+uSiXt+8pOf2CDe0ZYKJm1sqYOfy9uNrRTEN8LjqUzKI2DhtUSbmHbaae2riD/C95BnC8d3vvMdW65oWyrb2oiJlebBx1YZPDhoQ1GizTL5cn0bPBevNrwCyScTNIxagrsfdthhzm10aW0iel/ROuZ+PDOIKUUMtrRELDgEYuqOCYXve0yr5zzfPe8hrhiT6DzffZRf+HAvgZBJ1BWHJ6TFuKEcHHyx2GKL9SpyXX0gLy17CmHoRL6OMSRPHcf7dkRyDgfxxZxzfV91ttvQvqqu7ykkX+SJfpn+JZnov4lTRfD8yGOaBRn6IzyKXdt62ULIotFCCy3U63F46m6zzTapfSXfKIcwzDnnnLYfueGGG1LHdcZK+uzklvrQdk8Gs/LF+EzeKBfiHbZGWptMy1eets97Vl11VTtW0PaJJ3nLLbek8vKd7Fd3/5HVZ2WdQlgkiHu39Vl1tcWQvkHXioAIiIAIdDaBRgtYnIZGUE+XuMS2M4SVb3/7271qwBeHwjWB8xlgCDoYXsnExJsJBtuokgkhgJPcEIjiyfcehBFEujXXXLNXvCkMasQR3uUSEigPJ5BxclCUfAYTRjT5mGmmmfrkG8MaY95luBNonng7w4YN67kPIwtDHxHAlYjHhIgWX61GALzwwgsN8cJcoopr0la3gOXz8iE+BwZrMlFPiDmuiRLXshVghRVWKNVTZAlYabFKnnzySUP9+bYJIjrhcRaPqcbkjxOjfvCDHzgFSgSb888/v9f2SF8emeARC8gVt41JI6cjur5zBGT+uA4TKCNgIe7R3l1c0uK/ZcX2cnnNZH33eDbgaRQvH+/5/e9/7/UCRLSCJyeUxu+ln0BkJS6aK9GfIGLn7Zuq7AOzJoPxU0XTPpbQiXy7x5C0vp3vi9NC8Tx1tfu0vrqudhvaWTUxXx9++KHt+xCdkonxifEL0TiZCHbOoSx5vp/333/fegux+JJM9HVsrWdBJH6IDN834+kRRxzhHNf59hkL4ym03WflyxUXNCtuJjYK+Yr3N77+jYUKREJYxsufNbb47JT+IGB1W59VV1sM7bN0vQiIgAiIQOcSaKyA5Vs9RbhxbQeMqsEnxrgmcEWqD08H11bBNMHCFyclbdshz8oSR1zGbpHy+LxnXGKFT1hK2w6YVZ7Q9/gmvGXEjSL8fF4sVbQ5n+Hui7XFd4RHFF53ruSLt+MTQxFQLrroIpPmyRbC0DfRdImn0bPL1DFb6Xi2K7GFFPHVNbn1MXGtxvu+e198OZ8g4NuySHkQYRHDXaJ3HpEob92F9oE8t84JaF1jiK+O07Z5w8K3CJC2EFJXu83bBqLrmpgvX1vzxYMLWTTxfWtp2wFh5lsEc/V5oQIWHk6MC64+wBer07eFHm9qbJXIw5dy+AQsrt1qq62ciw9F2n7d/UfUtn3tqGoPrG7ss+pqi6F9lq4XAREQARHoXAKNFbB8k1qfNwdVgRGGNwzHMidTVRM4n6eOyzguM9l+6qmn7NYwVxyPLBYhTTPESPZNXtO8NqK8EJeErYdsW4gnlygSMpmIP6sM7xBm0bVF85n3XWUm/sSlSjs1MEtcS9uOmrYdLW954tcV2WbhmzxliWtM6nbffXfnCZN4dnIAwhxzzJFaFLYSumLP4Q2FVxqeB1Eq2g7//e9/21NR8TJNJpfQG7/Gtw02bWtakXoL7QPrnoDWNYYUrWN4sL2YA0pc6e677+51iEGd7TakPTQ1X74+03cISkjZ0/rHtO2G8Wen9SNlY7/57B+X13ayvGnjc4gHe1YfHNr2ozyWGQd5RoiNk+edVQtY3dZn1dkWQ75bXSsCIiACItDZBBorYPkEgTxeR0wqmBwkE9vtiKs12WSTlaq50MlbmUmObzLrc7cPLWCIcZd2rWsSn8wHcaPY5uTaOsPWjniMnqLCUBneody4vmg+876rjOEe2lbjefKtsCcn2HnLkryubgHrhRdesIGd8ZpLpjwCz7PPPms23XTTPrGm8IxCvF166aV7Hlu0HRZlwovLeAyE1GGRdlWmHYdOQOsaQ4rWMeUJ+b7qbLch7aCp+coKAM5W2gMOOMAssMACvba45S277/ks0CA+EzszLbEghZDG+B5P00wzjV18I2ZWlELGZrZssbB17bXX9nl1nnyNGzfObnu8+eab+9xPCIDNNtusdP8W2vajF9bZf+R5Z9UCVrf1WXW2xbzfra4TAREQARHofAKNFbCKTI6qqo6PPvrIENicQN4EKsdAx7DIm6r2wAqduCXziVv6a6+9ZoO0whXDmVhXeYJ786zkamqZyXVehtF1RYWhMpPKZB4p79///nfLjuDLeLhwYEDeVIXXXxnDvcy3FDLBdvEgrgqedohd/PnnP/9pHn300dQAvslnuLwRomuK1rGPR5ZHGu/2tUkCJxMMv2wey3xjVQhYregDYVKmHYf2g2Xafd5v2zcRz+OFEvJ91dluQ8rf1HxRhqxA5lzDNmiC7HPi7qKLLmrmmmuuXodTpLGo4jvLyzlEwPL1T76YglFefOVKLh4W7YN93w2/pS2O1Nl/5OFRtYDVbX1WnW0x77ek60RABERABDqfQGMFLN+2p6o8P5LVxwmDBCplEpt2+lqeKm+FgJVmKPq2ciEeEED86KOPNmPGjMmTdec1yYmYzyMsy6ALzUQ7BSxWok877TQbQyqv2OcqX38UsIhxwolWtD1OnSqaWiFg+ba/Fs1ndF/y2y86wWuXgNXKPrBuAauuMaRoHYdO4utstyHfQVPzRRmINUWwdoKp500c4rD22mvbgyU4QS86pTB5v89TqYo+P/6+EAHLF48xL4O065Llqqvt5xGT8jAP4ZjnnVn2Tmg/3m19Vp1tsWzb1v0iIAIiIAKdQ6CxAlbIynRZ3Fmn74Q+v04Bi7y5BD0EOLbjcTpe2ZQUsOpceW6HgIXHGt53xElyncoYyjOPYZ31zDIrz2VWdYt8h2+99ZadNBLEt2xqhYDlK1PZ/HaqgFVHH1i3gFWk7Rap/7om8XW22xAOTc1XVAYWH4iJGSJiRfcSTJ9tfmy9Gzx4cC8sRcemELbRtSHCi6+/L/Lu+D0SsHoTrFrA6rY+q862WLZt634REAEREIHOIdDvBSzECoI277rrrqW8ruJV3m4Bq8iqs6/J9jcBC681AiuzVbCK1J8ELOKbYdSzdaeKJAHrtD4YfUyyRCLXhKuuPjArb3m+k5CJfLdNBpsqFDU1X/EPB4/Qyy+/3MaWeuKJJ4K7JkQs/kw++eQ990rASo/hVvX22Qh6mYUcnhHSf+R5pwSs3p9ScjFVAlZwV6MbREAEREAEchBorIDlG/iq3ELoM0IJyoyBgrjFyWLxFdhQr5Yyq/TUY9ppVSEnA/Ec4n0QQJ04PWyVGDBgQE8zyWvc+dziswy6HG2y1yVFJwlFeY8dO9bsvPPOhm0xrkTg3/3339/MN998veKkFM1nXh5lDPfQthrPU4gI4DuCnWcuscQShhgs3/3ud3sFNw7dZhHlr2gd1znhLprHokyyRCLX91lXH5iVt6oFrLrGkKJ1DI+Q76vOdpu3X8oqQ8hzXNe6FoPKPJPviliQPJcg5yFbw3/zm9+Y/fbbzwwaNMhmoUyfHFqGvGMzz61TNKir7ecRk6ruP/K8M8veCe3Hu63PqrMthn5Tul4EREAERKBzCXSkgJU8CacM/rRjsBGvTj31VLPFFlv0Enmid4WKAmUMPd6Z14D1HcO81FJLmbPPPtvMP//8TmR53+Ezyogdwtax4cOHl6mWnnuLCkNFefviubAdE/EquZWEzBbNZ15IZSZLoW21qICFxxqnV7H9MpnWW289G09s+umn7/NbqJEfPaBoHft4MCGZY4458lZLn+tWXHHFjjuFsK4+sIpJf94+KmsiX+UYUrQdkscQAavOdhvyATQ1X1llGD9+vD1UggM5brjhhkxBi3HzkksuMQsuuKB9tK9P3m233Ww8zbKnHUdlCGn3vrGIEwQJVF80ffvb37bxwcr2waFtP3pfmXEwxI6K8ykTMiF0bPN9S53YZ9XZFou2ad0nAiIgAiLQeQQaK2D5juZOnoTjwo7hkDyemusQH6aaaiorShEnijhHrlg9G2ywgTnrrLNShZhQUaDMJMcXNH2VVVYx559/vpluuukshscff9zG6+Dkt2TCoN53332dglyoccdWDLZUJNOyyy5r84PHWloi3g5CG38nE8LhkCFDev65qDBUhDceRMRKoWzJhPjHVtM0caNoPvN2GWUM99C2Gs9TyAT7pptuMquttpqzSJdddpnZcMMNnb+FGvllJ0++byRP35K3zriuSDvkvqJMuDdkwlVnH5iVt6o9KOoYQ8rUse9efkt6GtfZbkPaeFPzFVKG6Ju79dZbzS9+8YvUgydY1ELkJn322Wd2QcMVW4sx+Mwzz+zlaZrMz4QJE6wNkhwHBw4caBgH4wslIQLWG2+8Ybbaaitz++2390HA+M9CTHyMDeWUZ3zQFsKvKYX2493WZ9XZFsu0Y90rAiIgAiLQWQQaK2D5PIm22WYbc9JJJ1kjLy2lCSxxA8430cs6bjpUFCg6kaV8PnFkp512Mscdd5wZNmyYReHLF7GdVlhhhVRmIUayz1PpxhtvNKuuumrqe9KMNNd2yKLCUBHePmMzyTlZuKL5zNtddIKAlcacQMgXX3yx3XbpSqFGfvSMInXMve+8846hD8HrIpnYWnvGGWeYkSNH5q0a73VF81iUCZkJEbDq7AOz8la1gFXHGEKZitax715+SwpYdbbbkMbfxHyxGEGsqw8++KBPUWabbTYz55xzphbxmWeesZ7XrgM8knZBmvfiPPPMYy699FKz0EILpb7nvvvus4J/8sRj1yJQyNjs6zvyCEshdV9X24/yVGYc5BkhHPO8s+othN3WZ9XZFkPara4VAREQARHobAKNFbAILHzkkUdaj5hkQujAnTpNjHn//ffNjjvuaK644oo+98Y9LHzGUNZK5fXXX2/WWmstZ+2HBHHP2qqYFVco6THiE7AIrM0E3ZVYDT7kkEMMcT6SyWX0+gSbLKOOYLobbbRRn/e4DPeiwlCaYQ1vBLall166z/t9xlbWijrbUNie4fJ8yzMxz+pGyhjuoWJrPC8hHlhp17qEyfg7MNrxhOT+ZCoSxN1Xxzzf17fwu2+raDx/BIZmSxFirWtrJNcWneA1QcCqug+ER9ltVyET0DrGkDJ17LuX35ICVp3tNqs/iv/exHz5vKMOPvhgK2REsaySZfV9e8mtgfSta665pvMAGE4B5jRW13tghviFB1cyucaakHaf1a4oA+N8PCC9q77xDLv66qvtwgOxM12paP+Wlce0OKd19h9ReUMWBELakmts67Y+K6ueq2yLIX2WrhUBERABEehsAo0VsMD6wAMPmPXXX9+8+eabfSizconnUdKrgxP4jjnmGLsNIJmY2CJqrbzyyvYnn2GCaMOWsWS8KAwMYvww4Xat0PLcEAGL69luh0cZhjDbB6KUdbQ9wsCVV15pllxyyZ57fGIFwckxmpOGKxPx008/3QpYydVgHuwSsLgH4/z44493ckZ83GWXXcykk07a8zvsHnroIbPnnnua+++/v89922+/vTnxxBMrOenJJ7xQVjyq4gHsyYxv4gJr6nWllVbqk+9nn33W7L333lYYc6X+LmDBhAnYQQcd1Cd+GO2NiR6ikSsVEbB4TlodR+9g29Pmm29u8LZwpR//+Me2fUdbc+PX0I6pc/LM4Qq++F5FJ3hNELCq7gOz+txRo0bZ7dwzzzxz6qgaOpFv9RhCRovWse9efnNN4utqt6kVkPJDE/NFzD0OYEmmtHYdXYe9wWEdN998c597k325b7GMcR1bhMWa5LjOAhg2hOukWxbt8PSKC1+h7f7111+3Xqa33Xabs8bwMKPfnX322Z2/v/LKK+aEE06wcQsXWGCB1NiZdbb9dvQfWe/MWqwr0o93W59VV1sM7bN0vQiIgAiIQOcSaLSAhUiCqELsJlfiFL1NNtnEemJNPfXUNm4F3j1px2Qn41oRxJVJNaKOK3FqGqu1eAZhgP7jH/+wnl/nnnuuU+iJnhEqYEX3rbPOOuZ73/ueDRKLJw+CyDXXXJPaulyCjy+QNg/CMMdwnmuuuaxgAzOM1DFjxqS+J23bAWIUq8UuI5yHLb/88oYyETQWg/iWW26x5XGJZFzvipNU1APLF48JIZN8US7SNNNMY7bbbjsbcDdtSwjXsQp9wAEHGESVoUOHmpdeeskG/kVI9Z1m1V8ErIcfftisu+66TsE5OtETzoiBH330kbnzzjutcEsbTEs+AatoHfMuPA4RoFwenlFe6F8IWIy3HnX/9ttvm6efftpObJMCLOIwz+OeeCo6wSsy8YneG+IxUGcfSP58Mbf4ne2meInSXsgb4mB8G1boRL7VYwh5LlrHvnv5zSVg1dVuQ02aJubrqaeesvaBS6RmbGeRBdE0HmsK8eqII45wxrWCiWt7PJ7NiEVp4xpjDQtuLLYhfPvGddeiFO8NbfeI7LRL8pWW+MZYzONUWL6xTz75xDz55JOGUAOM1fFEP0hfnYxtWWfbb0f/wTtD+tMk6yL9eLf1WXW1xdA+S9eLgAiIgAh0LoFGC1hgxfjcYYcdnB47Idgx1ohJkQwyjTGJCJNmfIa8I7q2qIAV8i4MSYzH5ZZbrtdtTCRYvWV1taqUJmDxLsRFRMCyCWGNFV8C7MdTUQHLd18yr/FV1CxPgiLl7C8CFqIU3nV4JVWVfAJW0TqO8oYgRd0zAa0i4YWHiBU/eazoBK/IxCcqQ+iEq64+kPxlbTdL1kNSxAmdyNcxhhStY/IWskW3znZb5Huo43sKyRfb79lijydlWkJwZnybZJJJzLhx4+yJhGkJMYzFnuQJu3h98w5XMPeQ/HItB6PgPZ486bZIu68yX+SNQzjwbB0xYkRPsepu++3oP0L703idF+3HW2331l1vdbTF0G9N14uACIiACHQugcYLWKBlRRDPjTRPnzz40+LaVD2wkhfEIzy34sk3UcmT/+Q1vjg9VRk/0Tt9MYWq4McJf2effXaf7Zq8v6iA5dvimGQZF7CqFOWi91RxpHonxMCq6luN189iiy1mvR7nnnvuPp9J0TqOPwhPxz322CN1+2febxMPLSZ3ybh8RScKRSc+5Dd0wlXFN5zk5OoDo2t8W2SSz6lCwKqqXab1uUXrmHwVEbC4r9XtNm+7T17XtHxV1bZZMMLzesUVV3SiqUK8821FLiJgkVFEOeJsuU5aDqljhD48sIjzGN963462X3f/EdqfxrmW6cdbafe2o95a3RZD2rOuFQEREAER6GwCHSFgserGYE48CwSNkIT44orHFH8GxieeIwRkzpuI70QMLFcsJ1fw4zSDgdOK2GrHu/N6gbFKyx9fEFa2Z5HHvLww0InVwYq1K/kCwJNvtnriQRWa0mKZRc8pKmBxv+80qXg+k3EsmPRQHrYG5k0Y9tzn2vKZFQA+zzs6RcDiW73ooovsNlXftsp4mREwF1lkEevdkExZAeCL1nH8PW+99Zat7z/+8Y95qqLPNbTho48+2pYhmYpOFMpMfIpMuOroAyM2ebabRddWJWC1cgwpWseUsaiAxb2tbLeFPoT/3tS0fGXF2csqK9sNifXoOvgjfi+xfhj7Q+yI6H62+hFYfYYZZnBmp6iAxcMoP+Ir43NeGyOeCTzU8LQm/mMybmQ72n7d/UeR/jTiV6Yf78Y+q5VtMes71u8iIAJY6X6NAAAgAElEQVQiIALdQ6AjBKwI96uvvmqNvKwYVNH1xJ7AHZ8YTEnDK1mFeQdWViLZErb11ltbEcm1bWCVVVax26iYfEfJZ+gRLJ54HYceeqhXcOLdv/3tb82WW27ZKzh6WnMk3gYxm3xxtLgXA/3YY4+1AasJ7koso2RyBZaNX4NRedVVV1lD2RfTKLqHslBeRDafEFdGwOJd9957r/nRj36UGnCfa1yBWPHuOfPMM83o0aO9QgwCKeIn2ygJQE+bSCYOAmBSQ2yzoqlTBCzKh+EN93322SezLfCNEuiY4+5dR8rzPOqBU0XTUtE6TrZfYmodddRR5q677spVTXhdUffEoktrw0UneGUmPkUnXK3uA+NQEXvx0sra6lyVgNXKMaRoHZOnMgIW99PvtqLd5voAPBc1LV8ciHLrrbfasTvv980YhSDF+OA6zMFVfL7bc845xy5+5Fk8og9hjGHxKH7gSfLZZQSsqE++7777bF/rOp3ZVZY85W9X26+z/yjan8K0TD/erX0W9kEr2mLZPkv3i4AIiIAIdA6BjhKwIqxjx461xiiBx/GCiuJWYHAhxrBSSDBpjMP46T95qoVVVISY6667zp42iBcJzyWQO8/kVMSRI0faR5111ln2NLtkQtRAlCLwaZTyGHoYSgQy5+hq17sxcuPxJ/KUB8MdPpxWSPBpDAcSbJZZZhkrWOEBRlByjEK2U2GAJxNbJxDlZpttNu9rmbjwvhtuuMFwIiJiVuSJg5DIai4eSbwzGe/K9eCyAhbPJDYT9YnhjsdctBWVFXUC65KfNdZYw3ncOXVCO8MDLbqX+uXkRwSXTTfd1Aa2RSAl8C0HBbhWuVn9hm3R1EkCVlRGREDEJbgzaYy+U9oB9Q87vK+I9+I7+QvvNrbn+dpLmTqO1wntl8MaiAuF1yceXtFENOpfiDtHbC48roYMGeKt0jzfvesBZSY+ZSZc5KVVfWCynPRNBMXHYy/eN/E9IfbyfSJczjTTTD23lp3It2IMKVrH5KWsgBWVp+p2W7SfSt7XtHzR5vie6dNd3zfj0+KLL263CuYdo9K+X8YL+hFE2EcffbRnXKBdM34wVtD/MfZmparaPeVnIZDx+fbbb7cson6ZcY0+jaDujG3YUr7FJV/7TYubGS9n2bZfV/9Rpj8t048n20SVdm8T+qyq22LWN6TfRUAEREAEuodARwpYnYi/jMHQieVVnkVABERABERABERABERABERABERABESgKgISsKoimfEcCVg1gdZrREAEREAEREAEREAEREAEREAEREAEuo6ABKyaqlQCVk2g9RoREAEREAEREAEREAEREAEREAEREIGuIyABq6YqlYBVE2i9RgREQAREQAREQAREQAREQAREQAREoOsISMCqqUolYNUEWq8RAREQAREQAREQAREQAREQAREQARHoOgISsGqqUglYNYHWa0RABERABERABERABERABERABERABLqOgASsmqpUAlZNoPUaERABERABERABERABERABERABERCBriMgAaumKpWAVRNovUYEREAEREAEREAEREAEREAEREAERKDrCEjAqqlKJWDVBFqvEQEREAEREAEREAEREAEREAEREAER6DoCErBqqlIJWDWB1mtEQAREQAREQAREQAREQAREQAREQAS6joAErK6rUhVIBERABERABERABERABERABERABERABLqLgASs7qpPlUYEREAEREAEREAEREAEREAEREAEREAEuo6ABKyuq1IVSAREQAREQAREQAREQAREQAREQAREQAS6i4AErO6qT5VGBERABERABERABERABERABERABERABLqOgASsrqtSFUgEREAEREAEREAEREAEREAEREAEREAEuouABKzuqk+VRgREQAREQAREQAREQAREQAREQAREQAS6joAErK6rUhVIBERABERABERABERABERABERABERABLqLgASs7qpPlUYEREAEREAEREAEREAEREAEREAEREAEuo6ABKyuq1IVSAREQAREQAREQAREQAREQAREQAREQAS6i4AErO6qT5VGBERABERABERABERABERABERABERABLqOgASsrqtSFUgEREAEREAEREAEREAEREAEREAEREAEuouABKzuqk+VRgREQAREQAREQAREQAREQAREQAREQAS6joAErK6rUhVIBERABERABERABERABERABERABERABLqLgASs7qpPlUYEREAEREAEREAEREAEREAEREAEREAEuo6ABKyuq1IVSAREQAREQAREQAREQAREQAREQAREQAS6i4AErO6qT5VGBERABERABERABERABERABERABERABLqOgASsrqtSFUgEREAEREAEREAEREAEREAEREAEREAEuouABKzuqk+VRgREQAREQAREQAREQAREQAREQAREQAS6joAErK6rUhVIBERABERABERABERABERABERABERABLqLgASs7qpPlUYEREAEREAEREAEREAEREAEREAEREAEuo6ABKyuq1IVSAREQAREQAREQAREQAREQAREQAREQAS6i4AErO6qT5VGBERABERABERABERABERABERABERABLqOgASsrqtSFUgEREAEREAEREAEREAEREAEREAEREAEuouABKzuqk+VRgREQAREQAREoIUEPvniMzNh4pdm/JcTzBdf8edL+/d4/tv+25f2v6f8Yl4zZLAxQwYZM2TwADPJIGP/2P8ebMykg1uYST1aBERABERABERABLqQgASsLqxUFUkEREAEREAERCCdwDuffWRe//Q9885nH5oPPv/UfDj+3+aDzz8xH4z/1P4/f3/43797/n/8v4OQLvbWmbmuHzoEUQtxa0CvvxG+hk46wAwfNsBMM/kAM3zyAWaaYV//Hf2ZdsoBud6hi0RABERABERABESgGwhIwOqGWlQZREAEREAEREAEzEQz0UTi1Bufvmfe+PRd89qn75qv//s98/qn75o3//2e+ezLL1pOK6+AVTYjiFojpxpgRk49wEw/1UD798j//j39VF+LXUoiIAIiIAIiIAIi0A0EJGDVVIv/+c9/zL777mtOO+20Xm+8++67zXLLLVdTLqp7zcSJE81HH31kJkyYYKacckozZMiQ6h5e05P+8pe/mK233rrX2w4//HBz2GGH9fq3bihrTUj1GhEQARFoOQG28L308Vjz0sdv//fvseZl+/9f/832vSakugSsrLKybRFPremnHmiFrun/K3BFf88wzdfbG5VEQAREQATaQyBknvjVV1+ZDz/80GaUOdjgwdqP3p5aa89b885f25O7et7aaAHrl7/8pRk9enQfEnys119/fZDw8+mnn5o99tjDnHPOOX2et/DCC5uLLrrIzDvvvC2jHtIxtSwTFT0Ylocccog57rjj7BPhdvrpp5sVVlihojfU85g8HUC3lLUeonqLCIiACJQn8NXEidZrKi5Q8d8vfzzO/tu7n31c/iU1PKEpAlaeouKpNcfIgWbOkQPt33ONHGhmHTHQDJTzVh58ukYERKBNBN59912z1VZbmTFjxvTkoI55XdXFzTtPfPvtt82ee+5pLrnkEpsFnCDOOuusls5hqy6rnleOQJ75a7k3NP/ujhSwwIqXzM9+9jMzaFC+ZcPHH3/cbLzxxub555+XgFWyXV511VVmvfXW6/UU2J555plm6qmnLvn0+m7P0wF0S1nro6o3iYAIiEA4gZc/GWcefedf5tF3XjSPvvv13+9//kn4gxp0RycJWC5seGXNNu1AM+d0/xO2ELhGTCFVq0HNTFkRgX5NoL8JWH/4wx/Mfvvt16vO2eHz61//uiN3w/Trxluw8HnmrwUf3TG3dayAtcoqq5jzzjvPzDjjjLlgs3Vv1113dV5bh1KfV1kng66G+ec//9muMDQhufK32GKLmQsvvNDMPffcTchirjzk6QC6pay5gOgiERABEaiBQDeKVS5snS5gucqER9bs0w0088000Mw74yAz74xfi1uDBtbQcPQKERABEUgQ6G8Clmt30tprr23+9Kc/meHDh6t99AMCeeav3Y6hYwUsKubGG280q666amYdsU94p512MpdeeqkErExa2RfceeedZvPNNzdvvvlmz8Xbb7+9OfHEE83kk0+e/YCGXJGnA+iWsjYEubIhAiLQzwh88dWX5rF3XzQPjP2HeeDtf5gHxj5v3vj3e/2CQjcKWK6Kw1Nr7ukRtQaZeWcaaOabcZCZZcQAIz+tftHMVUgRaCuB/iZgueYuobuS2lphenlpAnnmr6Vf0vAHdLSAdfDBBxuU6KxthA8//LBZd911ewku8XqRB1ZYKyVwO2Lgr371K/PSSy/ZrZm/+MUvzKyzzhr2oDZfnacD6Jaythm1Xi8CItBPCHAC4H1vP2ceHPu8uX/sP+y2wDpO/Gsi3v4iYCXZTzrYmIW/OcgsNsfXf/DYkpjVxBaqPIlA5xPobwIWO3qIO8xWwo8//tjuLtp///3NN77xjc6vTJUgF4E889dcD+rgizpawFp22WXN+eefb775zW+mVgEnyPGR83GnJQlYHdyCS2RdHUAJeLpVBESg3xP4cuJX5qn3X7Fi1QNvI1g9Z08CVPqaQH8VsJL1P9VQY1aYb7DZccCNZvKlv2sGTaNtLvpGREAEqiHQ3wSsaqjpKZ1MQPNXYzpKwOL0waFDh5qxY/9nIP/1r3813//+91Pb4fvvv2923HFHc8UVV/RcQ9ys+PY3CVid/BkXz7s6gOLsdKcIiED/JfDKJ++Y6155yIx59e/mnjefMeO/mtB/YXhKLgHrf3BWn/Qps+ENe9l/GDLXPGbyJZYxwxZfygxdcGFjdAS8vh8REIGCBCRgFQSn2zqWgOavHSZgrbzyymbOOec0Z5xxRk+j22uvvcxvfvMbM+mkkzob4gMPPGDWX3/9HsFqqaWWMgsssIA5++yze67PI2B9/vnnhnhIV155pbn33nvNI488Yu9fdNFFDfdvscUWZvnll7cCmytlBXG/5557zHe/+91cH9MPf/hD61Xmetcrr7xiLr/8cnPLLbeYv/3tb+a9996zbqVLLLGEWWmllcymm25qPdYGDCju0O/KazJPzz33nNlss83MY4891lOmww8/3J4eyWBz2WWXWVGRZ+ECO++88xqCEBKrbL755iuVv+iFsCCw/HXXXWfuuOMOgwDKcbO8Y5111rHbILfeeutezKM8Rv+Yp6zxB7Dl8P777zcXX3yxueuuu3raCcxpJ2ussYYVXGeeeebMuqbN0dbgRDu+77777D08i3a8wQYbmLXWWstMNdVUmc/igo8++siy4Hnk8eWXX7b3Lb300oZDEagvvo2BA/3RePFq5F7KSBw68kYd0s7wimS7Lt/cyJEjc+VLF4mACDSbAHGs2A5446t/N2NefcQ898Hrzc5wQ3InAet/FfHTieebb95+Vp+aGTDZUDNs0cWtmIV31uCRMzSk9pQNERCBTiCQV8By2fPRAVnJ+UI0v9twww3Ntttua2abbbbSKL766itrezMvGTNmjGGehD2P/b3nnnvaQ7DYLcShY/F0991327lLlELFC+afzEcuuOACO6fgvSTmXcxhsdlXX311M2LEiMwyfvrpp+b222+38yfmd9FcmGcts8wymXPh+AuqnEvA9umnnzYXXXSRufnmm0vNl6J6uvrqq81tt93W86yI13rrrZc593LVEfW4+OKL2zk6dcy8FN3gnHPOsdpGPFUxf01WJt8JGgbztmgOyLx4kUUWMSuuuGLuOWBmI6npgo7ywEIA2Hvvvc0hhxzSS5Dio5xjjjn6IOPjOPLII61oEiUELwKNH3XUUT3/5hOweAYf/D777GMefPBBb7UgEnGM6ahRo/oIMK0WsBAQePcJJ5xgxYS0RGPdbbfdzIEHHlh4v3QeUcclYPFOOsuf//znPR1oMp/k79RTT7WdYFGRjc4HgeyAAw7oEWmS79lkk02soHTooYf2+qmMgPXss8/ad15zzTXedkIZGawOOuggK6olE22OTpPfs9ocHeoRRxxhGGTThCdEtUsuucTGKYsGrrQM/uAHP7DfzAwzuCcRCKIIxieffLK3nSFmwRKxME1crqmP02tEQAQKEHj3s4/NDa/+3dz46iPm1tcfNx9/8Z8CT+nft7RTwJp+yDgzfJIPzHtfTG3e/2Ia88XEIW2tjJPf+LEZ9NzXC3++NMlMs5hhiy9thi2xtBm2yOJmwGSTZd2i30VABPoxgTIC1rHHHmsGDx5sRo8ebRf8XQmR6dxzz7WT/KKJeRlxg5mnuRJzAeaZxBXmNMF4Kipghcxfs2z2kHkEc2G4ImilzeOqnEu8+uqrdi533nnneasnz3wp7zyOZ/3sZz8zzCVpP8nkErBuuOEGc/3115vjjjuu5/Kk/lDl/DV6Cc4QZ555preNR9ci1jKn7ISY1h0nYJ1yyinmmGOO6bUlELGCCXwyvfPOO2abbbYxNJooseUQ1ZjOKkppAhYfP2ru7rvvntqxJd+ZJsC0UsB6++23rSCCSJE3oSCjAE8//fR5b+m5rqiAlfdFDBao+yjVoYk6Q9AkqKFPyEt7blEB65lnnjE77LCDVbXzJoRExKD4yY1VtjnywaCDtx6HHeTlkdY2irQzBmtWlFwdfF5Ouk4ERKAeAuM++9Bc+/JD5qqXHjB3vvGUmTDxy3pe3KVvaYeANcmA8WbF4feYGSYd10P1vS+mMfd+uKQVstqRhg4Yb469fR1jvgprTwMmmcQMW3JZM+Wo1ax31oAUT/t2lEnvFAERaAaBMgJW3hLgAYW31uyzz573lp7r8FpiAZ+F3yKpqICFh892222XupDvyovLZi8yj/CJflXOJViUJ0wQ89I8yeckwS6rXXbZJXOhP/6etDmOS8Bil9G1117bK5tx/aHq+Ssvou3h9BMXzbI4scOHXWrzzz9/1qVt/b3jBCwEJbZB7bfffj3g0rbUsY2ObVbRxP173/ueoVGdddZZuQQsPoitttoq6OMnU64PN0vA4qTEn/70p7ZM48aN63HLjAqJ59J0001n/3fJJZe0DXKyySYzPJeO8cQTTwxuSC4BJc9DWi1gkYd9993XrlQMGRK2avz8889b0TJESIqXuYiAxdY8BMSk+o9Cz3bBaaaZxnpS0R6TIhKrFHgFRqsUTz31lFX0EcTiiTY1zzzzmC+//NIKsMmVojQRFsEWHnnFq+idiE54YkXeUyj4tLnf/e53eZpIzzUMFqwmIYopiYAINI/Aq5++Y65+6QFz9UsP2tMDJ5qJjcvkzGZKs7yZzXzDDDX/MV+YBye+YZ4c8D+BpnEZ/m+G2iFgrTridjP9kL6B9D/5cnJz7bhV2+KJtdbgR816N6UfpJOn/thqOMWyK5gpV1rNDFtsKcXNygNN14hAPyBQh4AFxt///vd2bhKa2DKIMBJqh0fvKSJgvf7669b2ZzdHPCFOsGUR2x6Bi3lJPLls9uRcOrqeOQ5zE+ahjz76aJ/yMf8h5E88nEiVcwliXDP/D3HeIO8uJ4mic8c0QcwlYLnaTXzuVjQP0XOT81fmi7RZNILQVMbJJfRdRa/vKAGLCTyeOaSNN97YUNkkVEIa8IILLtjDgYpjyxSeJ1FiK+HBBx9sJ+J4pUTJNflPEyVWW201e3/0LgQHJvrsKY0nRAg8nIYP//q0nSwBK36vq+FH+7STFc17YRHvGPmgyCPiG3GyeDfPJJ/J64qIC2UELFjj/cZqBl45dLIIVXhNxRMdLCdMRqJdngaeduIkrrG4l2655ZY972SbIt58yVREwEJ8ZA95/GCApDiYpqxTd7h2Tj311CYt/z/60Y/M0Ucf3bPdEGZ4BSJOxRNlojOPEocd7Lzzzuaqq67qdR0uooil0047rfXQgjMuo3FRLPlNsTKx+eab9ypjkisej7hIJ4W87bff3gqscU+zPPWpa0RABFpD4MWP3zaX/+teK1w9+u6LrXlJRU/99sTpzI4DF+3ztDsmvmyuNF/H8mhqqlvAYtvgqiN6T1jibO555zvmlfFzmi8HuGOGtorjoV+cY2a9u/e2mDLvGjjlVGaK5UdZz6yhCy1qTEbcxjLv0r0iIALNJlBWwGJexyR/oYUWsqE40uZ1hMTAk2XYsGG5gbgOEuNmttlhdy+22GKGbWMPPfSQ3ZFBfKlkKiJgYfcnF46T3kLY/yxKE64knuIOBAhOsDn++ON7XYOtjyNJtMj95JNP2pAhSecB5qirrrpqz71VziVcc2VENeZ7xPSiLv/5z39aHSAZ2gU9gC2AgwYNsvMg/psyxRPzVe4lTjDPSpuvurzzQgWsb33rW1aXwHkgnsrMXx9//HE7b0s6RFC/zFHRJyg7XmHMfaO4yNH7kw4WuRt9TRd2lIAFEz5kAo7tscceNvBZlBABcCOMEmICE3WCuZEQdQheTZBpKi8eJM8lYLkUZxop7yTQXjy5lO7ofQSeJ7VCwMI1MMmBd6G4EissHhMJcQRGrALEUxFxoaiABWeEqqRb4muvvWbFJYIMRilPYP3kN+LaMso1iHSIefG92NRHUsjk2iIClmugcAmOWYOsq41Eoi0DazwRBHCjjTZKHXT4wZUvBC06yeS2RVfbYNWIwO7jx4+3A1xc9E3j6hJ+GaB5VvK7qamP02tEQAQgMP4d88UbF5oJr51nfvzBt81fxnZGTKsjzSgzbMAkzjo8aeJD5gXjjlvShEqvW8Cac+iLZtlp0mN14t3NOPmlGWwmDJzCfDFgcvvn6/+ewkwYOKX5ouffpzBfDJzSTBzQN75HKNuTX97bDPrXk6G35bp+0DdGmClXXMVMMWo1M9n8/1vEzHWzLhIBEeh4Alm2dVRA19yFbV3Yv8m4rwQnx/6NHCV4BqIIwkSeYOfxd6655pq9nAfS5kIvvPCCYU6W3A5XRMDCXo/vVCI/yefwb654xfFyuthGu5lmmmmmnraTtgAf91qrci7x4YcfWsEscmohIzPOOKPd5smBZfHkmqNT78wNEXFcO1/w0mLHFx5r8ZTm3JLUIFwCFroATgY4JbAVlTk63PiDA0Ey5FHaPCvP/NXlxMPz0D9wZkkeAudyhsGRBIcEuDYxdaSAhZDENkAab5SSQsxNN91kUNWjxOlvNFYm7lkCliv4O89JerjEKzSZH35D0eUPwkkrBCxXx+PqWKJ8JkU9/v073/mOPU2Ok//ypqICVlrnH8LGl0fU5rhnHtf6PsA8J3nkKavrGlY+WLGo4uQSV5mz8kUbxgORP/GE1xZuvclE4EJOqHziiSd6forEPCY9CIyRGMwFCMF4btHJJxMdHvvu48k1cOZtb7pOBESgIIGvxpsv377KfPHauebLcTcYM3GCfdAzU65nVnnBfWJuwTdVdtuUXww2Q78caCabMMjMPeAbZt0p0kWJGyb+04wx/6zs3VU/qG4BK8sD6+U3PzCffDDODDRft4M86X9i19eC14RBU1qha7z5Wvj6f/bOBEyK6nr7p6e7Z58BBoYdhk0BN0BFAUVQQEEQEEXFyOISFU2M4poEv6ABl2gSNIoBk7gkf6OJJmqisssmqyIEBXQG2XdZhoHpvet7TkGPNU11d1V3VXUtbz0PDzB969xzfvd2Td+3zz03Jn4FchrImmvs8dFT84Yp6SrjNp5mLah04BAquWooeVukPuk34w5hAARAIOsEMhGwEpWgUWozVfCcLME1eaWXNPtH+nOlayElaxe5NiycsHgR2xmUyne1r6fyS8u1hNyaRbqjReq73HpImiQh5zfv1uLsK87Qir/kElzis/PkbPLOF16TydUE1nr9KpfQkSghguNLlBDD20wvu+wytVPBkPaWFbDixRvpwLDyyA8I6UmDnCbJwpXf708pYMk9RFiB5CM1OZtE7pKbfNIJrfTBxLaVbiGUEzGS1Y6S48L9qZ2gqcQTtplK1U/noZ3qHREvWnL7ZDxSPWz5fiWxygmDfC+r7ZyBx98GcLowZ57xVkEtrlR+1dbWill4/K1A7EomVnIaKW8v5VTm2MWpwcXFxST3iyJZKjXPde5fejELtfXMtOAEGyDgRALRo6tF0Sq8522i0OkZSoK3CbXexdnBLt3xeCMuKoy4KT+cQwUR98l/h3LEvwtO/Sz2d240p54/vFVDTiSPNTL7NkKjBSzmcnXjOVSWW33auAajXvr3gaFiDSy3ECSPcJy80ePkiR4nr3CCvNGaU/8+9X/hhPj/HFJeeJ23Jp7M6jolbOUUUxfPUTpn03+pMByiwlCQ8kNBKgoHySXoW2uNtxaWXDmUSi67glwFyrf86P6GQAcgAAKaElAqNqX63Cx1SqnNZIEkWnMl+iJZ6TpRydolUT1d3pLG2Ud8oiKvZ3nLXXw2TrqDk8ovLdcSvBUx/lRIadJIfAzHjx8n3g4Zuzj7idclLCaxUCU92I3bJBojfm3Pnj3irh7pds/4sjdK1/Exf7Rev8qtwRMJfDEf5MRWPn2Td7OZ8bKcgBXbTyu3LzeWIcX7ODljZPny5SJzFp/ef/99sfg570fmND3pSQDx29XSeXDF98n9SjOOlD6Y+D6lEz/Vw0JuwsmllSaqr5Vowir5JZANAUstDyXtlcTKnHh+8RG48XuI4xn27dtXzE7iGmmlpaUJnwksJDHDOXPmiAIj72Hm/ye7pN8kpTOHMxlvMz7c4BMIOImAENhH4V1viMKVcLz+IRByHKbQBHp1vz8tRCxEsSAVE6E4Wyo/7KKiiEf8eX4kh4rCbioOq99+VuuJkM8dpVpPmCJeFw1pcXr9q5jTbwlf0Rrak1YMRtyUDQGrkfco9Wu4jIo9P3yJwOLV4iOX0v7gyYNg1FxuwS8KXaLIJZwUvDzRmlOi10mRS/y5cIJy6IcvQFL1kRcJU0EoWPenMBw8KXKFpT8LUUEoRK4MDhZw5edTcd8rqHTwMCo4tweRSzUqlhQAACAASURBVH/RNlXseB0EQEA7Ako/7yr9PM+eKbWZLAo16z62o7S9krULi2ezZs2iRx99NGXx+GHDhomnqPNWx2RiFn/RzVsrZ8+eTStXrhS33qVa80jLsqjhn2p2KGGQyoYa5lJbctsX43UEpev4mF218aRqnw5rubIz8WV1lDA1qo3lBCyp2BJfByimLvKCX1q8Tqo6KnkoKWkTP0By95hRwFL7ppKbiEreGGYRsJKpx6keABy7kli5HaeorlixQhSx+MTBVBd/68EF8niOSGtz8X3btm0Tt57GF0NPZRMCVipCeB0EbEYg6qfw3n9RePebFDk4j0iFgLCjdDD1rmwoAnEJJGZHcSbUyWwp6b/rZ0uxQJWjInMr7IpSrTtCPk+U/J74f4fFn/tOvR5wny6AXEUdabCr42kDt0s4Rr+llaYe0GwIWAzE6wqKJxGWeavpeKSQdvpbGXL6oEfw1c/iih6noYf/RbW1NeT35lKtN5d8Hv7jJUGpkCQIlBcTtsQsLha1AqfELv53kApioleYxa7El6d5Cyq9cqj4h7cb4gIBELA+AaVrNqWf55mIUpvJ6MkJUsl2QmgpYLFf/EU4r5O5qHmqL8C5PZfn4dIn559/fr2weH3DwhWvS+KLoaeaPXYUsOTGSQ8BK5P1q5q5HhtDuXsgYKWa4Qlel0vrkwpYcplWfBoh13SSnpggrV2l5KGkpE28y1x8j6v984l0scuMAhZvq+R9uNLLzhlYyY691VLAivHkBxunlfI3H7xPOtmxubw1hh9Q0jRYzrTib0LiT/JQ8haCgKWEEtqAgA0IhI5SaNdrFNr2Mgm18jWgIoKbjgeL6XigkE6EiuhEqJCOB/lPEZ3gv0Ml9L/appQXzqG8KEtSyjNTAjlR8omZUieFKakIdfLf4TrRKpyT+Vaxy6gtsZAVK+a+WthD79Nm8qmo5ZSNUc+WgJWNWOX6bOKupWnzrzntJZ4Rfo9XFLVOeLzkOyVsif9mgatO7PJSwOslQeHc5EytfFHgClJh5JS4xf8+JYCx+MVbGDnLq+HZ51GDq4ZSyaCrzYILfoAACKRBQOmaTc2iXqlNtQJWsnI0WgtYMd+48DgLT3/5y1/EdUmyi4uWv/baa/UO2+KkEN45kirbSs6uHQUsJTu51CaLyLXPZP2qZq7Hxo2L1rOOIb0gYKXxQOJbUglYcvuLefG/cePGOgGA6w6xqHX22ScLwSp5KKk5DS4WmlwNLN6q+PLLL4v7bJU+mNie0okvN0GTFZ5LtB87/pjTVMOl5I2RjQwstTz0ELCk7PjEDT7ClY/HZVFV7psL6eEDieYI7z/mExM7dOhQV/wv1RiorYGVbMzV7ltPNX/wOgiAQHoEar9fS0c2z6JjuxbQcX/OKSGqqJ5IxWIVi1ahaK7iTlhQ8OVEyO+NnBSe3KeypVikqsucOpUt5YlSNIMtXYqdkmlYQB7Ti1ZSt50uYN3k+Ywun/f/MhlyUbzyeU8KW7UxsYsFLo/35J9YVpc3lwJuj+ItglyDqyAcooJohBo0bkyNOnSi0saNxc9rXPuR/4790apGTEYgcDMIgIAsASXrOr4x1edmqXGlNlMNidw6NtGaS+k6UcnaJZFf3Aevz3jHCJ8KLz39PXaPtMj8gQMHiE8v5+1lsYufi/fccw/de++91KpVq7oT71P5peVaQm0NrGTjpGaM2I5cDaz4A9SUruNjfmm9fpVbg0s1CTkecjWwkh1el2ru6/26pbcQMhy50wCk0OJPJ1TyUEp0CmH8MZnSfuROIZSKSUofTGxT6cSXm6DJTt2TKzae7FSCRJNPyS+BbAhYcg/Ha6+9VjyxUu7UjVQPWyW/8DhFl/dDS4ufc1FArm8l3RrIc4qFrJ/+9Kf1squ4iOLbb79NnTp1IrksvkT+pxqDRKcQJvrFuW/fPtEPaZHDc845Ryz2KHdySLLTLnlvPH9jI71GjRpFPNdwgQAI/ECA36csNnOmJhcZjf1d/981dOzoATpxIkARoX6R82Qs3a4IFeXWUpH3BBXn1lKh94T4/5K8kz8r8taSv9G5NHxPKflyokbUc3fc0DtdwJrqn0HlK94zbNx5A6qYveXJrduyeFLoOpnVdfI1FsO8FPR4FfvFJ1FJRa14gUv6//z8fMV20RAEQCBzAkrWdUo+z0s9UWozlfdyp3LHDhWLLx+idJ2Yau2S7FAmqb+8bvnkk09EIUqaXcWf+//617+K6yb+PH/llVfW201y33330W9+8xvig56kVyq/tFxLyK33kgk0XPf6q6++qnOXfedso+bNm8uuuROdFJlId4jvW+k6PuaQ1utXuVMI4xN6pGOX6BRCtQkuqd4PWr5ueQEr0QlwMUjx2+OUPpTkhLHLL79cfFOz4iy9ePHPp7JJC8Pz69KBV/pg4vuUphImmnC8fY39iRdQ2C6/yaRXKkVWbrKlEk/4nmwIWHKF9fibAlaQx4wZU48HjwdnNXFRe+kVny6ZKla5VNJETFPtm07Vl9RPuW8f4o8DlivIx9+kcMxFRUX14ua5yrXipFseY8o7Z5I99thjp7Hi9wKfxCGdZ/yLk/fJP/XUU3X25URSXrjv2rVLzFDjlGpuw6eCSC/+5ofnES8IWEyL/xacefIvJPaP6wokK4qv5UMTtkAgGQH+UJhMkJKKVPwM5/eC0subE6wnSolCVJwoVXxKoMr3/HDiTiL7gruIehwYQQfDyotvK/UV7YicLmDN/PYOot1bTTkVuAbXCW+eKGbVihleeWKmF4tdgWYtKNi4KdUKgvheln6xkyoY/gJLLotLTvSKXwCmso3XQQAETiegdF2n5jO2UpupxoPLylxzzTXEa9XYJbdNj1/jL7E56YL9lF7Lli0T61PFrlRCkdyX4Yl256Sq35yqL6mfcmKddE2l5VpCbr3Hawle8/PJ79KLt1By8oC0rrD0S3i5ExtZ7OEv9c8777x6tvgzG59u/+qrr9b7eXymkloBS+v1K++4euKJJ8SdbNKLSwjxz/n3lPRauHAh3XLLLfXmabJEhVTz3ojXLS9gJRokhscPCU6RbN++fR1LpQ8lFiZYEODth9KLlWgWPrhgGy+4ubDdtGnTRLFKesVnzmQqYLF4xqIAL/R5gcTKOE9APuqTBROp8MAfnthHFhf4yNTDhw+Lohj7GV+T6b333iPOjlFzKfklkA0BixeCLM48+OCD9cLhWlN8RCp/q8DMeGxnzJhxmiDDN6kVsOTmH/NnP3jPuPQhwWINb3GVpuxKHxBy21DZd8784wcyzzcWiPiXGRdljP8lFy9gyaX+coz88OX0X37Yc/YHb2189tln6xV5jN+nz4IZf1sh/SUs5coxc1otp6DyH+k8iz+6lWNgPvxgjbXjhyrHFBOp4vfc86EMbLdZs2bi2PL8uv322+sY8PuRf6H07NlTzVRGWxBQRIDnLH/A4A8vcllS0p/xs17NxXM+tuDlRW5xgYsKg59TQe1SKvZWn8yWyq2l4tzj5MmJqDGtqO1rueNp8s7UYpciY2hUj4CTBaxydw1NnT/S0jMi78yu1Gj0zVRwST+qrjlelyXJ7/fYe54XR7GMSf5ZKBRSHLPX663bpsjvff4SJl7o4mcD/5yzwHCBAAicTkDpuk7J2iVmXanNVOPB6w3+rPrvf/9bdi0ZK2/DIorcWpJvUitgySU38Of1V155hQYPHlzvS2feSsj+cf3d2CX9En7evHliBpb04rU1J0rwF8f8BTZ/5uFMLv4cH18sPn5NpeVaQk4k4rUAry369OkjfvnN6y7OeIs/FIvXQc888wzl5uaKX1DwmpnbSS85W3wP6wrxPOK1BrUClh7rV971w+uv+Npl8WvA//znP+LaN75dokzBVHPeqNctL2AxKH4o8fGf8eKMXJqjmodSuoXr5IpzqxGw5FI2pRNCWhyeH1SPPPKIKMiovVjE4DTQ+GycVHaU/BLIhoDFfvMJfqwix4s7qWKKva5WwOL7Ej0k+CHPWzr5Ayj/cuDi7vEPCBYlefz4w2miX3TcBwuRLMRKDwmIjylewOLX5QROJSxYBORfprFviBM94FPZ4tg5U0t6KqicUCcVzOS+ieB+YgUNE9Vyk/5CSuUXXgcBfibLb9k7fSufmkUpf6AThSjJH6lAFf/vWOahcOIbCm55nsK73iQSgoYN0MHSftS9Eiey6QHcyQLWeM9i6jPvST2wGm7T07Q5NbzuJmowZDi5CgqT9s+/K6WCllTsiv079txhYVzpxb+LYzW5km1hZLErPptZaR9oBwJWJKB0Xadk7RKLX6lNJbzS/Rwes61WwEr22X/AgAHiwVG85li3bp1YhoeTHKSXdOfS1q1bxR0scgdL8VqXnzcbNmxIiCF+TaXlWiJRokmqMWG/3333XbrwwgvrmqZ7gFaiXT5qBSx2ROv1K/9+YRGKd9CoveKTBtTeb0R7WwhYiRb+/NAYPnx4PY5qHkqsiLKqevfddyc9TU7aQbIta7zA5iwS6RX/YOLXUr0ppQIWt9+/f7+YLcbxKr0ymZxKfglkS8Di+FlN5jTc+IeyEjbpCFg8T/j0Bt5HrqZPuTHI5Bdd/LzgeOWynVJxSDQ3eJ5xGm58VmIye/xtBYth0kw0ufnDNmLvBbn3KL8eG5tEYrCcgJcqVrxuHwL8PuSFo/RPIoGK27AQqvTi+SsnSMkJU4WFhfW+4UzVR7RmAwW/fZIi+/7FB1+naq796y4P9a8eQ5U+5Zkj2jthT4tOFrCe871ApSt/KPxrhxHOKS6hhqNupIbX3kj870wvv98vfraUbjmW+7/a5xVndSYTuaRbHCF2ZTqKuD/bBJSu65SsXWKxKLWpJHYWbaZMmSJm/KRzpSNgpfPZn32LT2zgz1Uvvvgi3X///em4Lq5NeceFtASIVmsJdih+N0YqJxOt0fm+dJJW5NY4bCsdAYvv03L9yvbSSXJJtMU1FVujX7eFgCWXepdo76bahxLb/vTTT0UFc82aNUnHh7cv8WTm7X7pFueLdcBplnfeeedp6Zj8upxQwcIJZ1NxJlZ8JprU6djpEZz1w1k96VxKfglkU8DiMeN03UmTJiU89pVTQ3/2s5+Jp0RKs5rSEbCYoZp5kmwMeHsob+t8+OGHE/rO3x7wfvb333+fZs+eXTeEHBMLaZ07d643rPyLjEUn3vccn94bP/78y4vTbxPNDaXzjO/njCnexhq/13rHjh3EJytKC73z/n7+1qddu3ay6bzxmVwvvfSSKKZJr+nTpxNnXca/99KZ47jHHAT4/RDboiMtbC4nTPF2WDX1pDijIbbI4yxU6aIuJlbFfqZHYeZo9ecU/PYJihz4b9Zhf1BwC92zTXk2SNYdtogDThawXt00nqL7dllkpNS5yVlYDUdcTw2vG0Puho3U3Zxma36+xWd2yf2ffyY9VCZVdyy4y9Xsiv8ZPxPxuzUVTbyeDQJK13VK1i4x/5XaVBovCwm840JaHzb+Xt66d/7554tlPqRXOgIW36/msz9/ZucyHpywEV9vlgU43jLI2+wSrS8Tral4yyLvwmjSpEm9mLRYS8QM7ty5U/Q9fptgPF9eG/E6gdfQiZ5lnJXGBdzlTo2X2mNbXO939OjRp61xuF26ApaW69eYv/ylP9fomjp1asokC16bcbs2bdoondpZa2cLAYvpxRfKS3SCQLoPJZ4AXLuIM7LWr18v1r7iiydx7969xRTLvn37nvbGl04gpRlYsXt4oc9vyH/96191/fXq1Uvclvboo4+Kiy/pxROft6j94x//IC7IxoIbPyT4g8hFF10k7mO+4YYbiAWQTD6IKPklkE0BK8aE6zW99dZboqLNYglzYKGE65Ndd911YjMWWObMmVOHMV0BK2aAH/S8p5wFtNWrV4snePDFzPkBz+LmyJEjU44B16/icWSRiu3wL40ePXqI9cr4AcMHCcgV6Et2UiYLAR9//LHoG6cD81yRzg3OvDrzzDNTzg3pPOPabzH/OEZW7tkO/4Jo3Lhxwgcb/5Jg1uwLpzTzA5Pnduziecupr/zQLS8vF3+h8z79mBjG70f+hRorws+1xR566CHV22Gz9uR1cMfSLTbSmlJyohRnKKi5eDEWE6XiRSjpz7NZUyZ6eBkFK5+kyPfz1ISma9ua4p7UZUtHXftwonGnClgdco/Qo3Out/2Qu/LyqMHQa6nRTePI3Si9LwS1hiR3sml8VlfsSwE1h0jwZ8aY2CXdyihXt0ttFqrWDGDPWQSUruuUrF1i5JTaVEOahWX+7PvGG2+I6w5eJ/HnZk644LXIZZddJpYkufTSS+uZTVfAihnh9zmXMOFtc/HrV15X8JqSC803bdo0YTixz/38RTMfWBZb2/B2RK6zxGtg/qLvJz/5Cb3++ut1dvhZEfucH29ci7VEzCaz3bhxo/gl/vz58+v8i63R2UfmrKRkDgt/vEbiNVj8Oo7XOLyGvPrqq5MeHJWugKXl+jWeN68reU3J48fzIFbSJqYr3HjjjXTWWWdZZgu6qQUsNQ8GtAUBEAABEMgOAWl2QGwLX6Lte2rqSfH2lvjsKOn/48UqM2+HiRycQ8GqaRQ9vDQ7g5Si1/7HxmIbocYj41QB68fueXTh/PS2y2g8BIaYc3m9VDr4Gmo0ZgJ5yhMvAg1xRkUnsW3XqbYw8uv8jFd6SZ/bqep2sdiFCwRAAARAAATUEICApYYW2oIACICAAwjEL2xSiVJqtqxIj5lPlS1lh8WNcOJbCn7zOIX38om2gmlnz5zCm+m2rVmowWVaIpk75lQB6/ma56jk8x+2t2dO0iIW3G4qHTiEym65jTzNW1rEaWVu8u+E+CL00v9LRTA1J7Gy2CW3hVHuNEY9tnIrix6tQAAEQAAEzEQAApaZRgO+gAAIgIBOBLhouXQrSbKaUmq+bWd3eWEht2VPTqCKnWypU5imMSsED1Lwm/9H4Z1/IhLMX1/KV9SNOn3X1TT87OCIUwWsmetuJDryvR2GMO0YSgYOocYT7iRPM+ed8CmtXZhM9OLfQWq2iccO00iV1cWvO+X3TNoTFDeCAAiAgIUJQMCy8ODBdRAAAWcT4A//ctlRUnEq9m+uPaX0itU7iRel5E7d45/xkcy4ThEI11Bo63QKbnmOKFJjKSyjfeNo+bGgpXw2s7NOFLC65uym+xeMM/OwGOYbby1sOOomanTzrZSDrXKy3PmLFa7JJbeNMf5nwaDyZ5PX6z3tJMbY7y9p3a4GDRrg95dh7wh0BAIgAALaEICApQ1HWAEBEACBjAnECvCm2rIX+2DPxSaVXrxVI9mWvfjXMjnoQalPtmonhCm0/Y9igXYKHrRkaKtKRtOoKoiRWg2eEwWsu1yf0PkLn9cKoS3s8EmFjW+9i0oHDyfKybFFTNkIgn/fVVdXy4pd8ScyqvndKD2RNlF2V+zn+LImGyOPPkEABECgPgEIWJgRIAACIKAjAd5OES9ISQucS1/j02LU1JOSfsuc7NQ9/vAdfzSyjiE7zLRAkX3/psDmX5Bw4htLxx4q6EjttvW0dAxmct6JAtbvjj5FRV8uMNMwmMaX3Ir2VP7Th6mg2/mm8cmujnDGcaIaXfGnMnIWmNKLt8sr2cLIbcx8qIjSeNEOBEAABMxIAAKWGUcFPoEACJiaQGzbQ7I6UjFhKp16UtKitslqS+Xm5pqak92dixxbT8ENd1L06GrbhDoxPJ4+PKR8u6ltAtchECcKWLNWjyThhLW2zuow9ElNFvW5jJrc/TPytmhldNfoT4YAF51XchIj/05X8wUTf2kUE7tSiV7IeMbUBAEQAAHlBCBgKWeFliAAAjYmwPWkpJlRif7NH2LV1pMqKiqSLXIeX1MK39paY4IJwQMnTxbc8ScistfJfetKRtHQKgijWsxEpwlYF+Vup9vn3KYFOvvb8Hio4cgbxBMLc4qK7R+vTSLkL6RSFaaPfXbgkgBKrljNyWSnMcbqdvFnCYhdSqiiDQiAgJ0JmFLA2r59O6nZv27nAUJsIAACmROIHQEeX9ycP4xyTQ3+o/bi4q+Jtu3xB9GYaMX/xmUTAlznigu0V/6aKHzMJkHVDyOcX0EV23sRkcuW8RkZlNMErAfc/6Eu86cbidjyfeWUlIr1sRpcc53lY0EA9QlIvwRLVqhebZZ2rF5loqwuCFyYiSAAAloR4NNfKyoqtDKnmR1TClhTp04VTyXBBQIgAAJGEeB6UvyBkL/pLCwsrEv9ZyEq9kEx9m/UkzJqVMzTT+TQYgpsuMvyda6UEH1YmEBvHfAraYo2SQg4TcB64dAUyv/fUsyJNAjktu9ITR9+nPLP6JLG3bjF6gRiAhfXwYz9O75WF/+ftzviAgEQAAGjCPCaaPLkyUZ1p7gfUwpYf/3rX4kf4rhAAARAQAsC/I2kNCMqPnOqrKxMi25gw4YEhNrvKLDpEYrse8+G0cmHtKlkBA2sKnBMvHoF6igBSxBo1sprSPBjgZ32fHK5qMHQkdT49nsopxiZu2lztPmNsZMYeZ3E/5aewMg/U7p10eaYEB4IgIAGBHjtNHbsWA0saWvClAKWtiHCGgiAAAiAAAioJBCppWDlVApt/R1R1FlFzQVvE+q0exD5FdZwUUnWMc2dJGD18VTS+Hl3O2Zs9QzU3aAhNbnrPioZdLWe3cA2CIAACIAACFiSAAQsSw4bnAYBEAABENCLQOTwUgqsu4UE3w69ujC93efcE2j6HmwjzGSgnCRgTRLeo86LZmSCC/fGEcg/61xq+tBkym1jvvojGCwQAAEQAAEQyBYBCFjZIo9+QQAEQAAEzEUgXE2BTY9ReMdMIlJ2gpS5AtDOmx2lg6l3ZUPtDDrQkpMErBf3/5LyNq504CjrHLLbTY2uG0NlY+8gV36+zp3BPAiAAAiAAAiYnwAELPOPETwEARAAARDQmUD44FwKrh9PQmCfzj1Zw7zgLqJOe4djG2EGw+UUASvPFaE/LB+B+lcZzJVUt3rKm1L5vQ9S0SX9UjXF6yAAAiAAAiBgawIQsGw9vAgOBEAABEAgKYHg9xTY+CCFd78JUHEEZnjG07Tdzqr/peUkcIqAdWXBJrru459oiQ62EhAovPgSavbQZHI3bARGIAACIAACIOBIAqYXsA4fPkyzZ8+mQED9h+hLLrmEzjzzzLQHlk/y2LlzJ23evJkOHTpEfv8P9UByc3OpcePGdNZZZ1GbNm2ITzlLde3atYvWrVtHHFMkEhHvadCgAfXo0YPatWuX6na8DgIgAAIgoCGB8L73KfC/O4hChzS0ah9T+0oG0AVV5fYJyOBInCJg/VL4O7Vd9CeD6Tq3u5ySUmr28ONU1LuvcyEgchAAARDQmcDGjRtp9erV9U729Hg8dMUVV1CrVq0y7j2mM3A/33//PYVCIdGm2+0mPi39jDPOoM6dOxNrDqkup2kMphewdu/eTQsXLqRwOJxq7E57PRMB68CBA7R06VI6duxYyn4LCgqob9++SSfzmjVr6Kuvvkpoq0OHDnTppZeKkxYXCIAACICAfgSi/r0U/GoiRfZ/oF8nNrDM2wh7HBhBB8NRG0RjfAhOEbBm7H2Y3JvXGg/Y4T0W9xtITe9/lHKKSxxOAuGDAAiAgLYEqqurac6cOXTixIl6hrUSsI4cOUKLFi2io0ePJnWc+7v44ouTJuQ4UWMwvYBVWVlJy5YtS2tWpitgcZ8rV65UJZqx8HTRRRdRly5dTvN1y5YtohjGSmuy68ILL6Rzzz03rVhxEwiAAAiAQGoC4Z1/FrcMUrg6dWO0oHfyx9Kk7Se/FcSljoATBKwCV5CmLx1OdOqbY3WE0DpTAryVsNnPn6DC8y/K1BTuBwEQAAEQOEWAxaWtW7eexkMLAYvFq7lz51Jtba0i3rxji0Wsrl27QmM4RcD0AhZnLbGymM6VjoDFWwVZcU1nyyJnYl111VXUqNEPtQl4qyDb279/vxgCt+nfvz81b95c3JY4f/78ugnM9w0ZMoTy8vLqwuX7FyxYULfVUEkaYTqscA8IgAAI2JmAEDpKgQ13U2TvO3YOU/PYjpb0obOr2mpu1wkGnSBgDfGup5FzJzlhOE0dY+lVw6j8Jw+SK7/A1H7CORAAARAwO4Ht27fT4sWLxXI/8VemAhZvE2Rd4ODBg6ow8Pp/0KBB1LRp03oagVM1BtMLWKtWrSLeGxq7eOKwMFVenrouB4tF3F7NxRP2u+++O+2Wtm3bUvfu3cU9qTU1NbR+/XrasWPHae245hb7F7u47UcffUQ+n0/8EdfMYhU1dkkFuvz8fBo2bBiVlPyQDi7df8v1sljg4rhwgQAIgAAIKCMQ+X4BBdaNIyGwR9kNaPUDAZeH+lePoUofsrDUTgsnCFiTw29Qm6U4AEHt3NCjPZ9U2OwXv6aCc7rpYR42QQAEQMD2BLjeNdfe5iwpuStTAYvravMuL+muLM6wYv2AM6zYPpdP+vLLL+vV3mZfuOb25ZdfXlduyMkag+kFLE6x44GMXXIij1bvJhaZPv7449PqXp133nl0wQUXnNYNb23k7YbSq6ysTBSZYplSPLn++9//1k3C+Kywb7/9lj777DPRRPybgt88rKyyXzy5e/fuLRZzwwUCIAACIKCAQNRPwU2PUWjbi0SUfAu3AmuObfJBwS10zzb1dSgdC+xU4E4QsGbsfIDcVf9z+lCbKv4GI0dTkx//hFy5P2Tzm8pBOAMCIAACJiUQnzgT72YmAlb8rqyYbRauevXqVa8rLsr+6aef1itnxBrI4MGD63Z6OVljMLWAJTfQpaWldPXVV+uShRQ/EXgm8XY+niwsTMVfLKzx9j5pimG8wJbu5GKbvP82luXFpx0MGDAARd5N+sCDWyAAAuYiEKn+kgLrbibh+GZzOWZBb2qKe1KXLR0t6Hl2Xba7gFVMfvrtp0OzCxm9yxLwtmpDLR5/inI7ngFCIAACIAACCgjs2bNHPDgufn2M0gAAIABJREFUdhqg3C2ZCFh8MBwnysR2ZSXTGVgHmDdvHu3du7eeG3369KlLZnGyxmBqAYvrUH3yySf10vjiM5wUzEfdmnANK04zDAaDdX3ICVhqthCyOMdbBaWF31lE49pajRs31i0WGAYBEAABexAQKFT1NAW/nUIkYNubVmPa/9hYbCNUCdPuAtbI3M9pyJxHVVJBc6MIuLy5Yl2s0qtHGNUl+gEBEAABSxKQq03FZYNYi5AKWpkIWFxbi5NTotEfTnZOpmvwNsJ169bV49mpUyfq27ev+DO1WwjtpDGYWsCSy4jiTKQrr7zSFG8OuYkYnyGWThF3voeFO1Zq+cLphKYYbjgBAiBgcgJR/26x1lX00EKTe2o99+YU3ky3bf3hQ5f1IjDeY7sLWL8O/YmaLvu78WDRoyoCxZdfSU0f/AXl5OWrug+NQQAEQMApBDZs2ECff/55Xbher1esWc0/47pYsSsTAUtaNihmL5mukaq9kzUGUwtYhw8fFjOcpCcCVlRUiEXOt23bRidOnBCLoHF9qKKiImrXrh2de+65xFlQRlxyR2zGF3FnP6TZVMn8iglV0tpaXKyes6/4jYQLBEAABEBAnkB4z9viKYMUrgYiHQgEC7tS+60oDq0Grd0FrJnb7yX6Dlt01cyJbLX1tmlHLaY8Tblt22fLBfQLAiAAAqYkIK05HXPwnHPOoS5dutSrY82vZSJgydXXSiZg8aFyS5YsqVfwvVGjRmKtbd6d5WSNwdQCFteY4r2o4bDy4rE8sVgxZSFJr4szw9asWUOcgSW9CgsLxewwnlzxF7fnEwcTXR06dKBLL71U3OsaK9rGotUVV1xBLVu21CsU2AUBEAABaxMQIuJ2wVDVNBRq13kkxwXG04KjAZ17sY95OwtYZR4fPT1vmH0GywGRcFF3zsQqueIqB0SLEEEABEAgNYH4mtN8B6/juf41bx2UHsRmtIAlp4PEC1jskxM1BlMLWHKpc6mnIokZWSxicVV/La5UJxJwH3zqYP/+/YmV1EQXnyjAe1k5s4zfMOwn17vq0aOHmD3GmWZ86iDX1uJL7lQCLeKBDRAAARCwAwEheJj8X1xL0cNL7BCO6WNYVTKaRlW5Te+nWRy0s4B1o3cFXTF3sllQww8VBEqHDKfynz5EXCMLFwiAAAg4mcA333xDK1asqMtycrvd1K9fP+IdX3KljIzMwFIqYPH4OU1jMLWAxRlLrCrKXbHUOen2Qmk7zobirXcNGzbM+H2ZSsBq2rSpmD3FYlQml7RYW0z9NWo7ZCZ+414QAAEQMJpA5OhqCnxxPQn+nUZ37dj+QgUdqd22no6NX23gdhawpvpfofIV76pFgvYmIZDbriM1/9UzlNu6jUk8ghsgAAIgYCyB48ePizWn+e/Y1b59ezEhhS8rCVipyNlNYzC1gFVbWyvWj+J6V7w/la9u3boR70tlhZQvPgGQC6yxghp/nXfeeXTBBRekGtOUr6cSsNgX3ifLmVTp1qo6cOCAeFwmxyNVf1M6hwYgAAIg4DACoZ2vU3DDnThlMAvjPjE8nj48hG2EStDbWcD6Y9Wd5Nq5RQkGtDEpAVdBITV/5HEquvRyk3oIt0AABEBAPwLSmtPcC586yPWl+G87CVh21BhMLWDFT1kWd3irntwVPwm5TbKjKdW8HVIJWDFbTZo0oUGDBqkuIs/bCefOnUv79u0TTcXU3+rqajEDjetixeqA8ZuKxTL+k65YpiZ2tAUBEAABsxAQIj4KfjWRwrveMItLjvNjXckoGlqFrUdKBt6uAla5u4amzh+pBAHaWIBA2S23Udn4Oy3gKVwEARAAAW0I8Ja7WM1ptshlfXr37k2dO3eu68AOGVh21RgsJWAlm7L79+8XM5i44Frs4u13w4YNE08t1PLibYtcn4vrWcUXmD/jjDPE7YRqro0bN9Lq1avF/bd8miJvfWS1dOXKlQkL2KcrlqnxC21BAARAwCwEor4d5F8zlISaxIdhmMVXO/sRzq+giu29+OOencPUJDa7Clg35yyhfgue0IQRjJiDQFHvvtRs8lTKyT15shUuEAABELArgfia0xwn17AeMGBA3Q4v/pkdBCy7agy2EbB4kn300Ufk8/nq3m+ZFFpT8qaNV2/5HhbN+OQCuZMI5WxylhUXbj9x4kRd8XmuqcU/S1TfK2anbdu24j7d2HZKJT6jDQiAAAhYjUD4wCcUWPcjotDJreS4sktgCk2gV/f7s+uEBXq3q4D1TO0L1GjVhxYYAbiohkBuxzOp5dPTydOoTM1taAsCIAACliIgrQeVieNqE2XkdnSxcHbllVfKuvHdd9/RkiVL6grMcyO5UwgTxWBnjcE2AhaLPR9//DEdPXq0bhz1FrA4+2r27Nl08ODBenOHM7A4EyvVFX90Z0z95ZperJjyxSmNF110EZ111lnk9/tp8eLFtGfPHvE1LmTPYhlvlcQFAiAAAnYkENr1JgX/dwfqXZlocKtKh1K/Sm0zm00Unmau2FXAenXzBIruxeEJmk0UExlylzWhls+8QHntO5rIK7gCAiAAAtoR4LI9fMJfppdaAYt3b3322Wf1uk0mYKltLzVsd43BtAIWF3DfuXMnRaPRuvFgwYaPtZTLONIizY8FKWkGF3fMIlhBQUHCOS73JrjkkkvozDPPTPm+4AL1S5cuFZVVjo23DjZu3FjMvoqJVM2aNRN/Hos5/khNpWJZSmfQAARAAARMRiD4zeMUqppqMq/gjuBtQp12DyK/IABGEgJ2FLA65B6hR+dcj3G3MQFXXh41f/xpKrq4j42jRGggAAJOJcBr76qqqozDVytgbd++nRYtWlRP20iWUSWXKdapUyfq27dvSt/trjGYVsA6fPiwmN0k3UaXLONIblKw8DR06FDFNbDklM5kEytRBpYSAYsFOj6689ixY+Ik7N69u3iKIcfLP4+duhivzMYLdUr6SjnL0QAEQAAETERAiAbFrKvw7r+ayCu4IiXwnHsCTd+DbYTJZoUdBaw7PAuo57yn8GZwAIHGt0+kRjeNd0CkCBEEQMBJBJQezpaKiVoBi9f8vFtMmiyTSNvgDCqu7c0HuUkvLjTPB7klu5ygMZhWwIoXcmID1bVrV+rViwvI/nDxIC9YsOC0dMD47KVUE5Enyfz58+sVTuctfBdffDFxv/HX1q1bxQwq7j92caYUF4Fj4SnZxQXaN23aJDbhrCvOsuJJDAEr1SjhdRAAATsTEELVYrH26JH6adZ2jtmKse0oHUy9Kxta0XXDfLajgPXc8d9S6ZqPDWOIjrJLoOiyK6j5Y0+Qy+vNriPoHQRAAAQMJqDF7q54vUJOlJLTNngn1sKFC+sdTqe0dJATNAbTClg84ImKrLVp00bMWOLTBVnN5BP8+NQ+6cXCEwtd8SolF17nCRm72Ebr1q3F//IJhpz19f3339ezxaIUp+xxHarCwkJiZZNrVHH6oVS84psaNGhAV199tVjMPdHFPnAKIffn9XrpiiuuoJYtW9Y1T7aFMF5kwxZCg59m6A4EQEA3AlH/bvKvGkTC8ZPiPi7zEhDcRdRp73BsI0wyRHYUsGb9bwwJh+p/3jLvLIVnWhDI73oOtZz6W8opbaCFOdgAARAAAUsQUCtgsRZx6NChuth4JxhrFtLSR6wdLFu2rF5hdtYsuPTQ2WefLSazsE6wZs0asfa19GJbl19+edLD25yiMZhawOKBYzGHtxOqvcrLy8WsJhaIpFd8zar4LXrffPMNrVixot7EUto3T0BO7evcuXPCW1i0Yh9igpuc6ipNbWSbvLXwvPPOEzPDuIg71wbjKzc3lwYNGkR8aiEuEAABELAygUj1FxRYM5yEwMlDKnCZn8AMz3iatjtgfkez5KHdBKwuOXvogQVjs0QT3WaTgLdla2r57B/I27xFNt1A3yAAAiBgGAG1Alb81kS5MkSsA7C2EX8AXKqg5BJe4u9xksZgagGLB4ZrQbHgw1lPSq/i4mIaOHCgeNRk/JVKwOL2rHp+9dVXSrura3fOOedQz549U97HE4wzuHbs2CFuN+SsLunF6i1Pbmn9Lzmjbdu2pf79+ydVYlM6gwYgAAIgkGUC4YNzKPD5tURRX5Y9QfdqCBws7UfdK7GgTcTMbgLWna7ZdMHC59RMEbS1EQF3w0bU8jd/oLz2nWwUFUIBARAAAXkCeghY6WgbycoZxXvuFI3B9AIWDwxPoCVLlpy2TVBuunE20mWXXZawcLsSAYvtcvV+3poYn74n1yenCHKdrPbt22v2DKisrCTew8pZV3JXWVmZmGGWbKuiZs7AEAiAAAjoRCC07SUKfv0zIvrhxFmduoJZrQm4PNT9+xvoYBhjJ4fWbgLW80efppIv52s9i2DPQgRcBYXU8qnfU8E53SzkNVwFARAAAfUE9BKwYiIWlxM6evRoUsc8Ho+oMfAWQ60uO2gMlhCwYgPGg8yZUby/U1rBn0UcFq7OPffclNvp4gUsrmvFE0Pu4vpWLGTxflXexsiqZuzi7XtcfP2MM86gdu3a6ZIFVV1dLWaDcd2rmJDF2WVc14v/xG+P1Gpiww4IgAAIGEEg9N3zFNz0sBFdoQ+dCLyTP5Ymbf/hd6NO3VjSrN0ErFlrryeh+oglxwJOa0jA66Xmv3iSii+9XEOjMAUCIAAC5iKQqYAVX6YoPjpBEMSyQLwri+tvx3QGrpnFu7M6duwoHiKnR7KK1TUGSwlYmU7rYDBIn3zySb2aWlwMnmtM4QIBEAABEDCOQGDjQxTe+lvjOkRPuhA4WtKHzq5qq4ttqxu1k4DVM28H3TH7VqsPCfzXkED5Az+nBleP0NAiTIEACICAdQnMnz+/rk41R8EJLlx0HZf2BBwlYPGJhR9//HFd9han5fEJgKyQ4gIBEAABENCfAH/jFNxwJ4V3/kn/ztCD/gRcHupfPYYqfcjCiodtJwHr/pwPqeuCF/SfT+jBUgTKfnQblU2401I+w1kQAAEQ0JoA163mJBmu3R27+vTpk/RgN619cJI9RwlYX3/9tVjXKnYlOqnQSRMAsYIACICAUQSEaJgC626hyN53jOoS/RhA4IOCW+iebfL1Gg3o3rRd2EnAeuHIk5S/brFpWcOx7BEoGXQ1NX1oMrlycrLnBHoGARAAgSwS4K2An376KXH5Ib645M+QIUPEv3FpT8AxAhafYsjKKGdh8cX7S/v160cVFRXaU4VFEAABEACBegSESIACa6+jyIGPQMZmBGqKe1KXLR1tFlXm4dhGwBIEmrXmWhJO1GQOBRZsSaDw4kuo+ePTKCcv35bxISgQAAEQSESARSuusb1v3766JhdeeKFYmxuXPgQcI2Bt2LCBPv/88zqKyYq364MaVkEABEDAmQSE8Anyfz6MoocWOROAA6Ie7RtHy48FHRCp8hDtImD18lbRrXPvUh44WjqSQP7Z51HLZ16knHyIWI6cAAgaBBxKYMeOHcQnCsayr9q0aSPWvuJkGVz6EHCMgMX4Dh48KG4hLCgoELOvMLH0mVSwCgIgAAIxAkLoKPlXXUnR6jWAYmMCS4pvojFbbBxgGqHZRcCaJLxHnRfNSIMAbnEaAYhYThtxxAsCIMAE+MRC1hh8Ph8NHDhQl5MDQfoHAo4SsDDwIAACIAACxhGI+naSf83VJNR8ZVyn6CkrBIKFXan91m5Z6dusndpFwHrh4GTK/2qFWTHDL5MRgIhlsgGBOyAAAiBgMwIQsGw2oAgHBEAABMxAQAgeJt/yPiSc+MYM7sAHAwiMC4ynBUcDBvRkjS5sIWBx/auV15Dg91kDOrw0BQGIWKYYBjgBAiAAArYkAAHLlsOKoEAABEAgewRYvPKvGkjRY19mzwn0bDiBVSWjaVQVaj7EwNtBwOqfu5nGzLnX8LmEDq1PoKD7BdRi2u8oJzfP+sEgAhAAARAAAdMQgIBlmqGAIyAAAiBgfQIQr6w/hulGEM6voIrtvYjIla4JW91nBwHrF/Q2VXz6qq3GBcEYRwAilnGs0RMIgAAIOIUABCynjDTiBAEQAAGdCUC80hmwBcw/LEygtw74LeCp/i7aQcB6ed8j5Nn0hf6w0INtCUDEsu3QIjAQAAEQyAoBCFhZwY5OQQAEQMBeBCBe2Ws8041mU8kIGlhVkO7ttrrP6gJWnitCLy4dShQK2WpcEIzxBCBiGc8cPYIACICAXQlAwLLryCIuEAABEDCIAMQrg0BboBvB24Ra7xqAbYREZHUBa3DeBrp29v0WmHVw0QoEWMRqOe135EJNLCsMF3wEARAAAdMSgIBl2qGBYyAAAiBgfgIQr8w/RkZ7OIUm0Kv7sY3Q6gLW5Mib1GbJG0ZPH/RnYwIFF1xELaf9nlxuHPZg42FGaCAAAiCgKwEIWLrihXEQAAEQsC8BiFf2HdtMIqsqHUr9KksyMWGLe60uYM3YNYnclettMRYIwjwEii8fRM1+/iS5XDjswTyjAk9AAARAwDoEIGBZZ6zgKQiAAAiYhoAQ8ZN/9WCKHl5sGp/giDkI8DbCTrsHkV8QzOFQlrywsoBV4ArS9EXDiKKRLNFDt3YmUDr0Wmp6/6N2DhGxgQAIgAAI6EQAApZOYGEWBEAABOxKQBCiFPh8OEUOfGTXEBFXhgRmeMbTtN2BDK1Y+3YrC1hD3V/Q8PmPWHsA4L2pCZSN+zGVjb3d1D7CORAAARAAAfMRgIBlvjGBRyAAAiBgagKBDXdTeMdMU/sI57JLYF/JALqgqjy7TmS5dysLWFNCf6EWy/4vywTRvd0JlP/sEWowbJTdw0R8IAACIAACGhKAgKUhTJgCARAAAbsTCG5+jEJbnrV7mIgvQwKCu4h6HBhBB8PRDC1Z93YrC1gzt/2EaOsm68KH55Yh0Pz/PU3FfS+3jL9wFARAAARAILsEIGBllz96BwEQAAHLEAhteYaCm39uGX/haHYJvJY7nibvdO42QqsKWGUeHz09b1h2Jw96dw6BHDe1nPY7KrzwYufEjEhBAARAAATSJgABK210uBEEQAAEnEMgvPvvFFh3s3MCRqQZEzhY2o+6V7bI2I5VDVhVwLrBu5IGzP2lVbHDbwsScHlzqeVzL1HB2edZ0Hu4DAIgAAIgYCQBCFhG0kZfIAACIGBBAuH9/6XAFyOJBJxIZsHhy57LLg91//4Gx24jtKqANTXwRypf/s/szRv07EgCOUVF1Pr3Mym3fSdHxo+gQQAEQAAElBGAgKWME1qBAAiAgCMJRA4tIv/qwURR524Fc+TAaxT0O/ljadL2kEbWrGXGqgLWzKq7iHZWWQs2vLUFAU95U2oz4w1yN2xki3gQBAiAAAiAgPYEIGBpzxQWQQAEQMAWBKLHvyXfZxcShWtsEQ+CMJ5ATXFP6rKlo/Edm6BHKwpY5e4amjp/pAnowQWnEsg7s6uYieXKzXUqAsQNAiAAAiCQhAAELEwPEAABEACB0wgIoWOieCWcqAQdEMiIQP9jY6nS57wsLCsKWGPcS6n//CkZjTduBoFMCRRddgW1ePypTM3gfhAAARAAARsSgIBlw0FFSCAAAiCQCQFBiFJg9RCKfD83EzO4FwREAnMKb6bbtkYdR8OKAtZTtX+gxqved9xYIWDzEWh8+z3U6KZx5nMMHoEACIAACGSVAASsrOJH5yAAAiBgPgLBr++n0LYXzOcYPLIkAV9RN+r0XVdL+p6J01YUsGZtvpWEvTsyCRv3goBmBFo+PZ0KL+ylmT0YAgEQAAEQsD4BCFjWH0NEAAIgAAKaEQhv/yMFvpqomT0YAgEmMNo3jpYfCzoKhtUErA65R+jROdc7aowQrLkJuPILqM1Lf6HcivbmdhTegQAIgAAIGEYAApZhqNERCIAACJibQOTwZ+Rf2Z9ICJvbUXhnOQJLim+iMVss53ZGDltNwLrDu4B6zkXdoYwGHTdrTkA8mXDm38hdUqq5bRgEARAAARCwHgEIWNYbM3gMAiAAApoTiPp2km/Z+UTB7zW3DYMgECzsSu23dnMUCKsJWM8f/x2VrPnIUWOEYK1BIP/s86jV8zPI5fFYw2F4CQIgAAIgoBsBCFi6oYVhEAABELAGASHiI//y3hQ9tt4aDsNLSxKYGB5PHx4KWNL3dJy2moA1a8OPSPh+Xzqh4h4Q0J1A8YCrqPljT+jeDzoAARAAARAwNwEIWOYeH3gHAiAAAroSEE8cXHsjRfa9q2s/MA4C60pG0dCqXMeAsJKA1cWznx6Yd7NjxgaBWpNA+b0PUoORo63pPLwGARAAARDQhAAELE0wwggIgAAIWJNAaMszFNz8c2s6D68tRSCcX0EV2/lEMZel/E7XWSsJWHfmzKELFvwm3VBxHwgYQyDHTa3/8GfKP7OLMf2hFxAAARAAAdMRgIBluiGBQyAAAiBgDIHIoUXkX3kFEQnGdIheHE/gYWECvXXA7wgOVhKwflv9DBWvneeIcUGQ1ibgblxObWf9jdylDawdCLwHARAAARBIiwAErLSw4SYQAAEQsDYBIbCfapecRxQ8YO1A4L2lCGwqGUEDqwos5XO6zlpJwJq19noSqo+kGyruAwFDCRScdz61fP5lcrmckc1pKFx0BgIgAAImJwABy+QDBPdAAARAQGsCXPeKM6+ihxdrbRr2QCApAcHbhFrvGuCIbYRWEbC6e3bQxHm3YuaCgKUIlI27g8rG3mEpn+EsCIAACIBA5gQgYGXOEBZAAARAwFIEgt9OoVAlTnOy1KDZyNkpNIFe3W//bYRWEbB+5v4PnTV/uo1mGEJxCoFWz8+ggm7nOyVcxAkCIAACIMBfgQqCgOInmAogAAIg4BAC4f3/ocDnI1D3yiHjbcYwd5QOpt6VDc3omqY+WUXAmn7k11SwbpGmscMYCBhBIKekVKyH5WnS1Iju0AcIgAAIgIAJCEDAMsEgwAUQAAEQMIJAtHY7+ZZ2IwpXG9Ed+gABWQKCu4g67R1Ofpt/f2YVAWvW6pEknKjBbAUBSxLIO6OzeDKhy+2xpP9wGgRAAARAQB0BCFjqeKE1CIAACFiSgBANkf+zXhQ9ttaS/sNpexGY4RlP03YH7BVUXDRWELB6eb+jW+f+2NbjgODsT6DhqBupycQH7B8oIgQBEAABEMAWQswBEAABEHACgeDX91No2wtOCBUxWoDAvpIBdEFVuQU8Td9FKwhYD9C/qcunL6UfJO4EAZMQaPHkc1TUu69JvIEbIAACIAACehFABpZeZGEXBEAABExC4GTdq+Em8QZugAARbyPscWAEHQxHbYvDCgLWCwcfp/yvltt2DBCYcwi4Cgup7atvkbdpc+cEjUhBAARAwIEEIGA5cNARMgiAgHMIRP17yb/sfBIC+5wTNCK1BIHXcsfT5J323UZoegFLEGjWymtI8PssMV/gJAikIpB/1rnUavoscrlcqZridRAAARAAAYsSgIBl0YGD2yAAAiCghIB/1ZUU+X6ekqZoAwKGEjhY2o+6V7YwtE8jOzO7gHWJ+xsaN/8eI5GgLxDQnUDjO+6lRjeO1b0fdAACIAACIJAdAhCwssMdvYIACICA7gTC2/9Iga8m6t4POgCBtAi4PNS/egxV+kJp3W72m8wuYD0ivEMdF80yO0b4BwLqCOS4qc0rb1Beh07q7kNrEAABEAABSxCAgGWJYYKTIAACIKCOQLT2O/ItOZcoUqvuRrQGAQMJfFBwC92zLWxgj8Z1ZXYB6+X9j5Fn4xrjgKAnEDCIgLdNBbWd+Tdyeb0G9YhuQAAEQAAEjCIAAcso0ugHBEAABAwiIAhR8i/vQ9GjqwzqEd2AQHoEaop7UpctHdO72eR3mVnAynNF6MWlQ4lC9sx+M/nUgHsGEGgw8gYqv3eSAT2hCxAAARAAASMJQMAykjb6AgEQAAEDCIS2PEPBzT83oCd0AQKZE+h/bKwttxGaWcAanPcVXTv7Z5kPHiyAgIkJtHp+BhV0O9/EHsI1EAABEAABtQQgYKklhvYgAAIgYGICkSMryb/iMiIBmRUmHia4JiEwp/Bmum1r1HZMzCxg/TL6N2q7+DXbMUdAICAl4C5rTG3/9Hdyl5QCDAiAAAiAgE0IQMCyyUAiDBAAARAQwifEuleCbytggIBlCPiKulGn77paxl+ljppZwHp594Pk+Xad0lDQDgQsS6Cod19q8eRzlvUfjoMACIAACNQnAAELMwIEQAAEbEIgsOFuCu+YaZNoEIaTCIz2jaPlx4K2CtmsAlaBK0jTFw0jikZsxRvBgEAiAs0efpxKrhwKQCAAAiAAAjYgAAHLBoOIEEAABEAgcmgJ+Vf2AwgQsCSBVSWjaVSV25K+J3LarALW1Z61NGLew7ZijWBAIBkBV34BVbzxLnnKGgMUCIAACICAxQlAwLL4AMJ9EAABEBCiQfItPpuE2irAAAFLEggVdKR223pa0nerCViPB1+j1p/9zVasEQwIpCJQ3G8ANZ88LVUzvA4CIAACIGByAhCwTD5AcA8EQAAEUhEIfjuFQpVPpGqG10HA1AQmhsfTh4cCpvZRjXNmzcB6Zft9lPPd12pCQVsQsAWBlk9Pp8ILe9kiFgQBAiAAAk4lAAHLqSOPuEEABGxBIFL9Jfk/uxinDtpiNJ0dxLqSUTS0Ktc2EMwoYJV5fPT0vGG2YYxAQEANAXeTcqp4/Z+Uk5ev5ja0BQEQAAEQMBEBCFgmGgy4AgIgAAJqCAhChPzLLqToMZwmpoYb2pqTQDi/giq2c3aEy5wOqvTKjALWDbmraMCcX6iMBM1BwD4EGt1wCzX+8U/sExAiAQEQAAGHEYCA5bABR7ggAAL2IRDaOp2CGx+wT0CIxPEEHhYm0FsH/LbgYEYBa2pwFpV/9o4t+CIIEEiLQE4OtfnjXymvfce0bsdNIAACIAAC2SUAASu7/NE7CIAACKRFIOrfTb5FnYkiJ9K6HzeBgBkJbCoZQQOrCszommqfzChg/fG7u8m1vVJ1LLiqEXskAAAgAElEQVQBBOxEIO+MztT65dfJ5bJHtqedxgaxgAAIgEAqAhCwUhHC6yAAAiBgQgL+z0dSZP8HJvQMLoFA+gQEbxPqtHsQ+QUhfSMmudNsAla5u4amzh9pEjpwAwSyS6D8voepwTXXZdcJ9A4CIAACIKCaAAQs1chwAwiAAAhkl0B4z9sU+HJMdp1A7yCgE4Hn3BNo+h7rbyM0m4B1k3sZXT7/VzqNGsyCgLUIuPILqOKNd8lT1thajsNbEAABEHA4AQhYDp8ACB8EQMBaBITgIapddCZR6LC1HIe3IKCQwI7SwdS7sqHC1uZtZjYBa1rtS9Rk1b/NCwyegYDBBIr7DaDmk6cZ3Cu6AwEQAAEQyIQABKxM6OFeEAABEDCYQHDzYxTa8qzBvaI7EDCOgOAuok57h1t+G6HZBKw/fnM7ufZsM24g0RMIWIBAy6enU+GFfPopLhAAARAAASsQgIBlhVGCjyAAAiBARFHfDvItOoMoGgQPELA1gRme8TRtd8DSMZpJwGqfe4Qem3O9pXnCeRDQg4C3ZWtq++e3yeXx6GEeNkEABEAABDQmAAFLY6AwBwIgAAJ6EQisvYnCe9/RyzzsgoBpCOwrGUAXVJWbxp90HDGTgHV77qd00Zyp6YSBe0DA9gSa3HUfNbz+ZtvHiQBBAARAwA4EIGDZYRQRAwiAgO0JRI6sIv9ybHOw/UAjQJEAbyPscWAEHQxHLUvETALWcyd+T6Wr/2tZlnAcBPQk4CoopHZvvkfuho307Aa2QQAEQAAENCAAAUsDiDABAiAAAnoT8H12MUWPrta7G9gHAdMQeCd/LE3aHjKNP2odMZOANevrW0g4sFdtCGgPAo4hUDr4Gmr64C8dEy8CBQEQAAGrEoCAZdWRg98gAAKOIRDe9ToF1t/qmHgRKAgwgaMlfejsqraWhWEWAetMz356cB62R1l2IsFxwwi0eeVNyut0pmH9oSMQAAEQAAH1BCBgqWeGO0AABEDAMAJCuIZqP+1AFPzesD7REQiYgoDLQ/2rx1Clz5pZWGYRsH7snkcXzn/GFEMKJ0DAzATyupxFbf7wFzO7CN9AAARAwPEEIGA5fgoAAAiAgJkJBDc/RqEtz5rZRfgGAroR+KDgFrpnW1g3+3oaNouA9Xz1b6hk7Rw9Q4VtELANgWY/f5JKrrjSNvEgEBAAARCwGwEIWHYbUcQDAiBgGwJR3w7yLTqDKBq0TUwIBATUEKgp7kldtnRUc4tp2ppFwJq19noSqo+YhgscAQEzE3CXNaaKN96jnPx8M7sJ30AABEDAsQQgYDl26BE4CICA2QkE1t5E4b3vmN1N+AcCuhLof2ysJbcRmkHAOitnF/1swXhdxwfGQcBuBMp+dBuVTbjTbmEhHhAAARCwBQEIWLYYRgQBAiBgNwLRYxvIt7Q7EUXtFhriAQFVBOYU3ky3bbXe+8AMAta9OR/ReQt+p4o3GoOA4wl4vVTx+j/J27S541EAAAiAAAiYjQAELLONCPwBARAAASLyfz6SIvs/AAsQcDyBYGFXar+1m+U4mEHAeuHoVMr/8lPLsYPDIJBtAiUDh1CzR3+VbTfQPwiAAAiAQBwBCFiYEiAAAiBgMgKRw8vIv6KvybyCOyCQPQLjAuNpwdFA9hxIo2czCFizVo8k4URNGt7jFhBwOAGXi9q+9g/KbdXG4SAQPgiAAAiYiwAELHONB7wBARAAAfKt6E/Rw4tBAgRA4BSBVSWjaVSV21I8si1g9crdSrfOucNSzOAsCJiJQHG/gdR88lQzuQRfQAAEQMDxBCBgOX4KAAAIgICZCEQOLSL/ysvN5BJ8AYGsEwgVdKR223pm3Q81DmRbwLrf9QF1XfiiGpfRFgRAII5A2z/9nXIr2oMLCIAACICASQhAwDLJQMANEAABEGACvuWXUvTIZ4ABAiAQR2BieDx9eMg62wizLWC9+P2vKG/DMswjEACBDAgUXdqfWvzqmQws4FYQAAEQAAEtCUDA0pImbIEACIBABgQi+94n/xfXZmABt4KAfQmsKxlFQ6tyLRNgVgUsQaBZK68hwe+zDC84CgJmJdDmlTcor1Nns7oHv0AABEDAUQQgYDlquBEsCICAWQkIQoR8S7uTUPOVWV2EXyCQVQLh/Aqq2N6LiFxZ9UNp59kUsC5xf0vj5k9U6iragQAIJCFQ1OtSavHr58EIBEAABEDABAQgYJlgEOACCIAACIR3vU6B9bcCBAiAQBICU2gCvbrfbwlG2RSwJkX/SZ0X/9ESnOAkCFiBALKwrDBK8BEEQMAJBCBgOWGUESMIgICpCYjZV592IsG3zdR+wjkQyDaBqtKh1K+yJNtuKOo/mwLWS/t/Tt6NqxX5iUYgAAKpCRRe2ItaPj09dUO0AAEQAAEQ0JUABCxd8cI4CIAACKQmgOyr1IzQAgSYgOBtQp12DyK/IJgeSLYErDxXhF5cOpQoFDI9IzgIAlYi0PrFP1F+13Os5DJ8BQEQAAHbEYCAZbshRUAgAAJWIiAIAvkWnUlCbZWV3IavIJA1As+5J9D0PebfRpgtAeuqvK9p1Oz7sjY+6BgE7EqgoMeF1Oo3L9k1PMQFAiAAApYgAAHLEsMEJ0EABOxKACcP2nVkEZdeBHaUDqbelQ31Mq+Z3WwJWL+M/h+1XfwXzeKAIRAAgR8ItH7pL5Tf+SwgAQEQAAEQyBIBCFhZAo9uQQAEQIAJ+D7rRdGjqwADBEBAIQHBXUSd9g43/TbCbAlYM/Y8RO5vvlRIE81AAATUECi69HJq8aun1dyCtiAAAiAAAhoSgIClIUyYAgEQAAE1BCKHFpF/5eVqbkFbEAABIprhGU/TdgdMzSIbAlaBK0jTFw0jikZMzQbOgYBlCbhcVPHGe+Rt0dKyIcBxEAABELAyAQhYVh49+A4CIGBpAv7VgylycI6lY4DzIJANAgdL+1H3yhbZ6Fpxn9kQsK72fkkj5j6k2Ec0BAEQUE+gwTXXUfl9D6u/EXeAAAiAAAhkTAACVsYIYQAEQAAE1BOIVK8l/7IL1N+IO0AABIhcHur+/Q10MBw1LY1sCFiTQ69Rm2V/My0TOAYCtiDg8VD7f3xM7pJSW4SDIEAABEDASgQgYFlptOArCICAbQgE1t5E4b3v2CYeBAICRhN4J38sTdoeMrpbxf1lQ8Casf1n5P7uK8U+oiEIgEB6BMrG3UFlY+9I72bcBQIgAAIgkDYBCFhpo8ONIAACIJAegeiJSvIt7kokoE5NegRxFwgQHS3pQ2dXtTUtCqMFrDKPj55eMAL1r0w7I+CYnQjkFJeIWVgur9dOYSEWEAABEDA9AQhYph8iOAgCIGA3AoH1Eyi86w27hYV4QMBYAi4P9a8eQ5U+c2ZhGS1g3ZC7hgbMeczYMUBvIOBgAuX3PUINrhnlYAIIHQRAAASMJwABy3jm6BEEQMDBBKL+veRb2AbZVw6eAwhdOwIfFNxC92wLa2dQQ0tGC1i/Dr1KTZe9rWEEMAUCIJCMgKd5C6p481/kcrkACgRAAARAwCACELAMAo1uQAAEQIAJBL+dQqHKJwADBEBAAwI1xT2py5aOGljS3oTRAtbM7yYSbf9W+0BgEQRAICGBFr96hoou7Q9CIAACIAACBhGAgGUQaHQDAiAAAkI0TL5P25Pg3wUYIAACGhEY7RtHy48FNbKmnRkjBaxydw1NnT9SO+dhCQRAQBGBvDO7UpuXX1PUFo1AAARAAAQyJwABK3OGsAACIAACigiE97xNgS/HKGqLRiAAAsoILCm+icZsUdbWyFZGClhjPMup/7zHjQwPfYEACJwi0Oalv1Be57PAAwRAAARAwAACELAMgIwuQAAEQIAJ+Fb0p+jhxYABAiCgIYFgYVdqv7Wbhha1MWWkgDXN9zI1WfkvbRyHFRAAAVUESq8aRk0fmqzqHjQGARAAARBIjwAErPS44S4QAAEQUEUgWrORfEvOVnUPGoMACCgjMC4wnhYcDShrbFArIwWsmd/cTrRnm0GRoRsQAIF6BLxeav/PT8hdVAwwIAACIAACOhOAgKUzYJgHARAAASYQ2HA3hXfMBAwQAAEdCKwqGU2jqtw6WE7fpFECFupfpT9GuBMEtCJQfu+D1GDkaK3MwQ4IgAAIgEACAhCwMDVAAARAQGcCQqSWauc2IYr6dO4J5kHAmQTC+RVUsb0XEZnnOHujBKzxnsXUZ96Tzhx4RA0CJiGQ264jtX31/0ziDdwAARAAAfsSgIBl37FFZCAAAiYhEN7+Rwp8NdEk3sANELAngYeFCfTWAb9pgjNKwHrO9wKVrvzQNHHDERBwKoHW02dR/tnnOTV8xA0CIAAChhCAgGUIZnQCAiDgVAKCIIi1r4Tjm5yKAHGDgCEENpWMoIFVBYb0paQTowSsVzeOo+j+3UpcQhsQAAEdCZQMGkLNHvmVjj3ANAiAAAiAAAQszAEQAAEQ0JFA5OBs8q8eomMPMA0CIMAEBG8Tar1rgGm2ERohYHXIPUKPzrkeEwAEQMAMBFDM3QyjAB9AAARsTgACls0HGOGBAAhkl4D/85EU2f9Bdp1A7yDgEAJTaAK9ut8c2wiNELB+7J5HF85/xiGjizBBwPwEmkx8gBqOutH8jsJDEAABELAoAQhYFh04uA0CIGB+AkL4BNXObUgkhM3vLDwEARsQqCodSv0qS0wRiREC1vM1z1HJ57NNES+cAAEQIPK2akMVr/8TKEAABEAABHQiAAFLJ7AwCwIgAALhXa9TYP2tAAECIGAQAd5G2Gn3IPILgkE9Ju7GCAFr1trrSag+kvVY4QAIgMAPBFr/fibln9MNSEAABEAABHQgAAFLB6gwCQIgAAJMwLeiP0UPLwYMEAABAwnM8IynabsDBvYo35XeAlbXnD10/4KxWY8TDoAACNQnUDJwCDV7FMXcMS9AAARAQA8CELD0oAqbIAACjicQrd1Kvk87OJ4DAICA0QT2lQygC6rKje72tP70FrDuoo/p/E9/m/U44QAIgEB9Aq7cPGr/rzmUk5cPNCAAAiAAAhoTgIClMVCYAwEQAAEmEPx2CoUqnwAMEAABgwkI7iLqcWAEHQxHDe65fnd6C1i/O/oUFX25IKsxonMQAAF5As0e+RWVDMIJxJgfIAACIKA1AQhYWhOFPRAAAccTEARBzL4SfNsczwIAQCAbBF7LHU+Td2Z3G6HeAtas1SNJOFGTDbzoEwRAIAWBwgsuopbPvAhOIAACIAACGhOAgKUxUJgDARAAgcihReRfeTlAgAAIZInAwdJ+1L2yRZZ6P9mtngLWRbnb6PY5t2c1PnQOAiCQhEBODrV7+7/kaVQGTCAAAiAAAhoSgIClIUyYAgEQAAEmEFg/gcK73gAMEACBbBFweaj79zdkdRuhngLW/TkfUNcFyO7I1vRCvyCghECTifdTw1E3KWmKNiAAAiAAAgoJQMBSCArNQAAEQEAJASEaotq5DYkitUqaow0IgIBOBN7JH0uTtod0sp7arJ4C1guHplD+/5amdgItQAAEskYg78wu1Obl17PWPzoGARAAATsSgIBlx1FFTCAAAlkjENn3Pvm/uDZr/aNjEACBkwRqintSly0ds4ZDNwFLEGjWymtI8PuyFhs6BgEQUEag7ev/pNxWbZQ1RisQAAEQAIGUBCBgpUSEBiAAAiCgnID/85EU2f+B8hvQEgRAQDcC/Y+NpUpfdrKw9BKw+ngqafy8u3VjBsMgAALaESj70W1UNuFO7QzCEgiAAAg4nAAELIdPAIQPAiCgHQEhXEO1cxsTCdlZMGsXCSyBgD0IzCm8mW7bGs1KMHoJWJOi71Lnxa9kJSZ0CgIgoI6Ap7wptXvrQ3U3oTUIgAAIgEBCAhCwMDlAAARAQCMC4T1vU+DLMRpZgxkQAIFMCfiKulGn77pmaiat+/USsF7c9wvK27QqLZ9wEwiAgPEEWr/wKuWfda7xHaNHEAABELAhAQhYNhxUhAQCIJAdAoG1N1F47zvZ6Ry9ggAIyBIY7RtHy48FDaejh4CV54rQH5aPQP0rw0cTHYJA+gQaDL+eyn/6UPoGcCcIgAAIgEAdAQhYmAwgAAIgoAEBIRo8uX0wclwDazABAiCgFYElxTfRmC1aWVNuRw8B68qCTXTdxz9R7gRaggAIZJ2Au0FDav/u7Kz7AQdAAARAwA4EIGDZYRQRAwiAQNYJ4PTBrA8BHAABWQLBwq7Ufms3w+noIWD9gt6iik//bHgs6BAEQCAzAthGmBk/3A0CIAACMQIQsDAXQAAEQEADAtg+qAFEmAABnQhMDI+nDw8FdLIub1YPAWvGnofJ/c1aQ+NAZyAAApkTaDRmPDW+bWLmhmABBEAABBxOAAKWwycAwgcBEMicALYPZs4QFkBATwLrSkbR0KpcPbs4zbbWAlaBK0jTlw4nCuGUU0MHEp2BgAYEctt3oraz/qaBJZgAARAAAWcTgIDl7PFH9CAAAhoQiBycTf7VQzSwBBMgAAJ6EAjnV1DF9l5E5NLDvKxNrQWsId71NHLuJMP8R0cgAALaEmj39n/I07hcW6OwBgIgAAIOIwABy2EDjnBBAAS0JxDYcDeFd8zU3jAsggAIaEbgYWECvXXAr5m9VIa0FrAmh9+gNkvfTNUtXgcBEDApAT6JkE8kxAUCIAACIJA+AQhY6bPDnSAAAiBAvH3Qt7AtCYH9oAECIGBiAptKRtDAqgLDPNRawJqx435yb9lgmP/oCARAQFsChT17U8unfq+tUVgDARAAAYcRgIDlsAFHuCAAAtoSwPZBbXnCGgjoRUDwNqHWuwYYto1QSwFLrH+1aBhRNKIXHtgFARDQm4DHQx3+PZ9y8vP17gn2QQAEQMC2BCBg2XZoERgIgIARBIKbH6PQlmeN6Ap9gAAIZEhgCk2gV/cbs41QSwFrZO7nNGTOoxlGj9tBAASyTaDFE7+hoj6XZdsN9A8CIAACliUAAcuyQwfHQQAEzEDAt6Q7RWvWm8EV+AACIJCCwI7SwdS7sqEhnLQUsH4d+hM1XfZ3Q/xGJyAAAvoRKB0ynJpO+oV+HcAyCIAACNicAAQsmw8wwgMBENCPgBCqptq5xiyG9YsClkHAOQQEdxF12juc/IKge9BaClgzt91LtHWz7j6jAxAAAX0J5JQ2oA7vzdG3E1gHARAAARsTgIBl48FFaCAAAvoSCO95mwJfjtG3E1gHARDQlMAMz3iatjugqU05Y1oJWGUeHz09b5ju/qIDEAABYwi0efk1yjuzqzGdoRcQAAEQsBkBCFg2G1CEAwIgYByBwPoJFN71hnEdoicQAIGMCewrGUAXVJVnbCeVAa0ErBu9K+mKub9M1R1eBwEQsAiBsvF3Utktt1nEW7gJAiAAAuYiAAHLXOMBb0AABCxCQBAE8i1sQ4J/t0U8hpsgAAJMgLcR9jgwgg6Go7oC0UrAmup/hcpXvKurrzAOAiBgHIGCbhdQq+dfNq5D9AQCIAACNiIAActGg4lQQAAEjCMQPbaOfEt7GNchegIBENCMwGu542nyTn23EWolYM2s/DHRru80ix2GQAAEskvA5c2l9u/Po5zcvOw6gt5BAARAwIIEIGBZcNDgMgiAQPYJhLY8Q8HNP8++I/AABEBANYGDpf2oe2UL1fepuUELAavcXUNT549U0y3aggAIWIAAZ2BxJhYuEAABEAABdQQgYKnjhdYgAAIgIBLwrehP0cOLQQMEQMCKBFwe6l89hip9Id2810LAGudZTJfMe1I3H2EYBEAgOwS4BhbXwsIFAiAAAiCgjgAELHW80BoEQAAESIgEqHZuKVE0CBogAAIWJfBBwS10z7awbt5rIWD9xvcCNVj5oW4+wjAIgEB2COSf041a/35mdjpHryAAAiBgYQIQsCw8eHAdBEAgOwQiB2eTf/WQ7HSOXkEABDQhUFPck7ps6aiJLTkjWghYr26eQNG9O3XzEYZBAASyRCDHTR3+sxB1sLKEH92CAAhYlwAELOuOHTwHARDIEoHgt1MoVPlElnpHtyAAAloR6H9srG7bCDMVsDrkHqFH51yvVaiwAwIgYDICrZ59kQrOv8hkXsEdEAABEDA3AQhY5h4feAcCIGBCAqh/ZcJBgUsgkAaBOYU3021bo2ncmfqWTAWsH3vm04Xznk7dEVqAAAhYkkCjMeOp8W0TLek7nAYBEACBbBGAgJUt8ugXBEDAkgQEIUq1swuJogFL+g+nQQAEfiDgK+pGnb7rqguSTAWs52uep5LPP9HFNxgFARDIPoH8rudQ6xf/lH1H4AEIgAAIWIgABCwLDRZcBQEQyD6B6LF15FvaI/uOwAMQAAFNCIz2jaPlx7Q/kCFTAWvW2utJqD6iSYwwAgIgYEICXAfr/XmUU1BoQufgEgiAAAiYkwAELHOOC7wCARAwKYHQ1ukU3PiASb2DWyAAAmoJrCoZTaOq3GpvS9k+EwGrS84eemDB2JR9oAEIgIC1CbR86vdU2LO3tYOA9yAAAiBgIAEIWAbCRlcgAALWJxBYexOF975j/UAQAQiAgEggVNCR2m3rqTmNTASsu1yz6fyFz2nuEwyCAAiYiwDqYJlrPOANCICA+QlAwDL/GMFDEAABExGoXdiOBN92E3kEV0AABDIlMDE8nj48pG1du0wErN9VP01Fa+dnGhbuBwEQMDkBPoWQTyPEBQIgAAIgoIwABCxlnNAKBEAABEjwbaPahe1BAgRAwGYE1pWMoqFVuZpGlYmANWv1SBJO1GjqD4yBAAiYj0BOYRF1+GCB+RyDRyAAAiBgUgIQsEw6MHALBEDAfATCe96mwJdjzOcYPAIBEMiIQDi/giq29yIiV0Z2pDenK2D1zNtBd8y+VTM/YAgEQMDcBCreeJe8LVub20l4BwIgAAImIQAByyQDATdAAATMTyD49f0U2vaC+R2FhyAAAqoJPCxMoLcO+FXfl+iGdAWs+3M+pK4L8JzRbCBgCARMTqD5L39Nxf0HmdxLuAcCIAAC5iAAAcsc4wAvQAAELEDAt6Q7RWvWW8BTuAgCIKCWwKaSETSwqkDtbQnbpytgvXD4Ccpfv0QzP2AIBEDA3AQajv4RNbnzp+Z2Et6BAAiAgEkIQMAyyUDADRAAAXMTEIQo1c4uJor6zO0ovAMBEEiLgOBtQp12DyK/IKR1f/xNaQlYgkCz1lyL+leajACMgIA1CBSc14Na/fYVazgLL0EABEAgywQgYGV5ANA9CICANQgIxzdT7eKu1nAWXoIACKRF4Dn3BJq+R5tthOkIWL28VXTr3LvS8h03gQAIWJOAKzePOn602JrOw2sQAAEQMJgABCyDgaM7EAABaxJAAXdrjhu8BgE1BHaUDqbelQ3V3JKwbToC1iThPeq8aIYm/cMICICAdQhU/Plt8rZtZx2H4SkIgAAIZIkABKwsgUe3IAAC1iIQ3PwYhbY8ay2n4S0IgIAqAoK7iDrtHa7JNsJ0BKwXD0ymvK9XqPIZjUEABKxPoNmjv6KSgUOsHwgiAAEQAAGdCUDA0hkwzIMACNiDgH/1YIocnGOPYBAFCIBAQgIzPONp2u5AxoTUClh5rgj9YfkIEvyos5cxfBgAAYsRaDDyBiq/d5LFvIa7IAACIGA8AQhYxjNHjyAAAhYkUDuvOQnB/Rb0HC6DAAioIbCvZABdUFWu5hbZtmoFrEEFm+n6j+/NuF8YAAEQsB6B/LPOpdYvvGo9x+ExCIAACBhMAAKWwcDRHQiAgPUICIF9VDu/hfUch8cgAAKqCfA2wh4HRtDBcFT1vdIb1ApYv3S9TW0XYgGbEXTcDAIWJYBC7hYdOLgNAiBgOAEIWIYjR4cgAAJWIxA5OJv8q1GbwmrjBn9BIF0C7+SPpUnbQ+neLt6nVsB6ed8j5Nn0RUZ94mYQAAHrEqh48z3ytmhl3QDgOQiAAAgYQAAClgGQ0QUIgIC1CYS2PEPBzT+3dhDwHgRAQDGBoyV96OyqtorbyzVUI2Bx/asXlw4lCmUmmmXkMG4GARDIKoGWU39LhRdfklUf0DkIgAAImJ0ABCyzjxD8AwEQyDqBwNqbKLz3naz7AQdAAAQMIuDyUP/qMVTpS19QUiNgDcldTyPnoICzQaOLbkDAlASa3PlTajj6R6b0DU6BAAiAgFkIQMAyy0jADxAAAdMSqF3UhYQT35jWPzgGAiCgPYEPCm6he7aF0zasRsCaHHmT2ix5I+2+cCMIgID1CZQOvoaaPvhL6weCCEAABEBARwIQsHSEC9MgAALWJyBEaql2djERCdYPBhGAAAgoJlBT3JO6bOmouH18QzUC1oxdk8hduT7tvnAjCICA9QngJELrjyEiAAEQ0J8ABCz9GaMHEAABCxOIHltHvqU9LBwBXAcBEEiXQP9jY9PeRqhUwCpwBWn6omFE0Ui6buI+EAABGxBw5RdQx/98aoNIEAIIgAAI6EcAApZ+bGEZBEDABgQi+94n/xfX2iAShAACIKCWwJzCm+m2rVG1t4ntlQpYI3O/oCFzHkmrD9wEAiBgLwLt//ExuRuV2SsoRAMCIAACGhKAgKUhTJgCARCwH4HQ1ukU3PiA/QJDRCAAAikJBAu7Uvut3VK2k2ugVMD6dfjP1HTpW2n1gZtAAATsRaDV8y9TQbcL7BUUogEBEAABDQlAwNIQJkyBAAjYj0Bgw90U3jHTfoEhIhAAAUUExgXG04KjAUVtpY2UClgzt/2EaOsm1fZxAwiAgP0IlN/3CDW4ZpT9AkNEIAACIKARAQhYGoGEGRAAAXsS8K3oT9HDi+0ZHKICARBISWBVyWgaVeVO2S6+gRIBq8zjo6fnDVNtGzeAAAjYk0CDkTdQ+b2T7BkcogIBEAABDQhAwNIAIkyAAAjYl0DtwnYk+LbbN0BEBgIgkJRAqKAjtdvWUzUlJQLWjd4VdMXcyapt4wYQAAF7Eig4/yJq9eyL9gwOUYEACICABgQgYGkAESZAABZZjAoAACAASURBVATsSUAQIlT7cS4RpVfE2Z5UEBUIOI/AxPB4+vCQum2ESgSsqYFXqHz5u84DiohBAARkCXiaNqN2//cB6IAACIAACCQgAAELUwMEQAAEEhAQjm+m2sVdwQcEQMDhBNaVjKKhVSxmK7+UCFgzq+4i2lml3ChaggAI2J5Ax9nLyOX22D5OBAgCIAAC6RCAgJUONdwDAiDgCAKRfe+T/4trHRErggQBEEhMIJxfQRXbexGRSzGmVAJWubuGps4fqdgeGoIACDiDQLu//Zs8zVo4I1hECQIgAAIqCUDAUgkMzUEABJxDILR1OgU3PuCcgBEpCIBAQgJTaAK9ut+vmFAqAWtMzhLqv+AJxfbQEARAwBkEWv9+JuWf080ZwSJKEAABEFBJAAKWSmBoDgIg4BwCwa/vp9C2F5wTMCIFARBISKCqdCj1qyxRTCiVgPWs70VquPL/s3cfYFJV5+PH32UXWNrSe0cFsSDYECvYa8QuIkpiNJrEmvLXxF+i0cSSqNgVa6ygSewKAioKiogCgkgRqcIuy8LC9tndmf/zXnM3s7N3Zu7MTrnle5/H5/cLe+457/ncOwPn3VPY68Y2KAUR8IlArz/cJu3HneCT3tJNBBBAIDEBEliJeVEaAQR8JFC98GSpL57pox7TVQQQiCYQatlN9vzhBKkOhWwhxUtgPbFysgS3brJVF4UQQMA/At2uuFo6nTfRPx2mpwgggEACAiSwEsCiKAII+Eug6uOREixb6q9O01sEEIgq8PfcyTJli71lhLESWENa7ZT/N/NcpBFAAIEmAh3Hny/df3UDMggggAACFgIksHgtEEAAgSgClbN6SShQhA8CCCBgCGwsOFnGrOlkSyNWAuvnLefIIe//zVY9FEIAAX8JtDtyrPT+853+6jS9RQABBGwKkMCyCUUxBBDwl0AoWCeVM/JFQvX+6ji9RQCBqAKh3Hay59af2FpGGCuB9Y+Ke6XDwneQRgABBJoItB46XPo//AwyCCCAAAIWAiSweC0QQAABC4FQTaFUzuYYa14OBBBoLPBI3qXy1x9q4rLESmBNXTZRQtsL49ZBAQQQ8J9AbpeuMng6CW7/PXl6jAACdgRIYNlRogwCCPhOILh7iVR9Msp3/abDCCAQW6C44BgZuSZ+cjtaAmvvvEK5fhYbNPOeIYBAdIE9ZsyTnNw8iBBAAAEEIgRIYPFKIIAAAhYC9cUzpHrhKdgggAACjQVy8mTk9vOluC4YUyZaAuuKFjPloDl3o4oAAghEFRj0wmuS1zN+ohxCBBBAwG8CJLD89sTpLwII2BKo2/ys1Cz9qa2yFEIAAX8JTM+fJDdsqE0qgXXPrjul/Vez/AVGbxFAICGBfvc9Lvn7HZDQPRRGAAEE/CBAAssPT5k+IoBAwgK1a++UwMqbEr6PGxBAwPsCpR0Ol32/G5BUAmvq4vMlVFrifSR6iAACSQv0+tMd0v6ocUnfz40IIICAVwVIYHn1ydIvBBBolkDgm+ukdv39zaqDmxFAwKMCOXkydtcEWVMVfRaW1RLCg/M3yeXvTfYoCt1CAIFUCfS4/kYpOHV8qqqjHgQQQMAzAiSwPPMo6QgCCKRSoHrReKkveiOVVVIXAgh4SOCNNhfLL9fXRe2RVQLr2ty3ZJ/ZUzykQFcQQCAdAl1//ivpfMGkdFRNnQgggICrBUhgufrxETwCCKRLoGr+YRIs/Txd1VMvAgi4XKCs/SGy99o9EkpgTdl5m7RZ8pHLe074CCCQboHOF14qXS+7Kt3NUD8CCCDgOgESWK57ZASMAAKZEKj8aG8JVazKRFO0gQACLhU4r+oS+XR3wDJ6qxlYUxeOl1BFmUt7S9gIIJApgY5nnC3dr/l9ppqjHQQQQMA1AiSwXPOoCBQBBDIpUDmrl4QCRZlskrYQQMBlAh+3v1AmrLUOOjKBdVjLtfLT969wWQ8JFwEEsiHQfuwJ0uuPt2WjadpEAAEEHC1AAsvRj4fgEEAgWwIV7+WLBGuy1TztIoCACwQCbYfL4HXWR91HJrCul9dk7w8fckGvCBEBBLIt0Pbgw6TPHeyXl+3nQPsIIOA8ARJYznsmRIQAAg4QqHgnxwFREAICCDhd4JKaS2VOadNkd2QC6/7i/5P85Z86vTvEhwACDhDIH76v9HvgKQdEQggIIICAswRIYDnreRANAgg4QSBYLRXvtXFCJMSAAAIOF/i8w3ly9ne5TaJslMAKhWTqgjMkVF3l8N4QHgIIOEGgZb8BMvCZV5wQCjEggAACjhIggeWox0EwCCDgBIFQTaFUzu7thFCIAQEEHC5Q22YPGbT+kJgJrLEtV8mE93/p8J4QHgIIOEUgt1MXGfzqu04JhzgQQAABxwiQwHLMoyAQBBBwikCofKVUzh3ulHCIAwEEHC5wVd2l8mZJ42WE4TOw/pAzXQZ+MNXhvSA8BBBwjEBOjuz5/meOCYdAEEAAAacIkMByypMgDgQQcIxAsHSBVM0f45h4CAQBBJwt8G2HM+X47xovOw5PYD1cdKPkrfjC2Z0gOgQQcJTAHu/MlZxWrR0VE8EggAAC2RYggZXtJ0D7CCDgOIH64hlSvfAUx8VFQAgg4EyBUMtu0m/zcSLyv8MfzARW65x6eeCT00Rqa50ZPFEhgIAjBQZPe1tyu3ZzZGwEhQACCGRLgARWtuRpFwEEHCtQX/i6VH95lmPjIzAEEHCewC0yWZ4oqm4IzExgndRqmZw98zrnBUxECCDgaIGB//yXtOzTz9ExEhwCCCCQaQESWJkWpz0EEHC8QN2WaVKzeILj4yRABBBwjsB3BafJMWs6NElg3Rx8XvrPfdY5gRIJAgi4QmDgU9Ok5YBBroiVIBFAAIFMCZDAypQ07SCAgGsE6jY8JjXLr3JNvASKAALZF9BlhHv+cIJUh0JGMOYMrEc23yC5a5ZmP0AiQAABVwkMmPqitBq8h6tiJlgEEEAg3QIksNItTP0IIOA6gdp1UySw4nrXxU3ACCCQXYFH8i6Vv/7w42mEmsBqkxOQKR+dLhKsz25gtI4AAq4T6P/Yc9J6j6Gui5uAEUAAgXQKkMBKpy51I4CAKwVIYLnysRE0AlkXKOxwnBz0XfeGBNapeV/JmbN+l/W4CAABBNwn0P+hp6X1sH3cFzgRI4AAAmkUIIGVRlyqRgABdwqQwHLncyNqBLItEMptJ6O2nSnFdUFjBtYtdc9I709eyHZYtI8AAi4U6Hf/E5K/z/4ujJyQEUAAgfQJkMBKny01I4CASwVq194pgZU3uTR6wkYAgWwKPNPqUrl5U42RwHp8w9Ui36/IZji0jQACLhXod+9jkr//SJdGT9gIIIBAegRIYKXHlVoRQMDFAoHVt0jtmltd3ANCRwCBbAkUFxwjI9f0lhO2Pyh3zDo9W2HQLgIIuFyg790PSZtRB7u8F4SPAAIIpFaABFZqPakNAQQ8IEACywMPkS4gkC2BnDwZuf18+e22y+S4mX/IVhS0iwACLhfoc8f90vbg0S7vBeEjgAACqRUggZVaT2pDAAEPCJDA8sBDpAsIZFFgev4kGf7xSOn+6StZjIKmEUDAzQJ9br9H2o4+ws1dIHYEEEAg5QIksFJOSoUIIOB2ARJYbn+CxI9AdgXK2h8i5c8NFdn4XXYDoXUEEHCtQO9b75Z2hx/t2vgJHAEEEEiHAAmsdKhSJwIIuFqABJarHx/BI+AIga1TWPrjiAdBEAi4VKD3n++QdkeOc2n0hI0AAgikR8CXCaz58+fLkUce2SA6b948OeIIpuim5xVrXq2Rz0pr+8UvfiH33XeftGnTpnmVczcCUQRIYPFqIIBAswSCnWTrA8OaVQU3I4CAvwV6/fE2aT/2BH8jpLj3fhxXVFVVyfXXXy+PP/54I83w8e+LL74oF198sfHzAw44QKZPny7DhvF3WIpfv5RUF/6szAr/8pe/yP/93/+lpH43VOLoBNZtt90mf/rTn2I6Dhw40PigjRs3TsaPHy/6v3NycmLeQwLLDa/mjzH68S8a9zwd70YaWHmj1K69y7sdpGcIIJBWgVCgtxQ+MiCtbVA5Agh4W6DXn+6Q9kdldwZWtORHsomOrVu3yiWXXCKzZ89u8vBOOukk0cF5165d0/Zg/TiuIIGVttcpKxWTwBJxfQIr8s2ZMGGC/L//9/9kxIgRURNZJLCy8nlLqlE//kWTFBQ3pVQg8M11Urv+/pTWSWUIIOAfgfrA3rLtkY7+6TA9RQCBlAv0vu0f0u6w/60YSXkDNiqMlcDS25988km57LLLbNT0Y5FZs2bJiSeeaFmeBJZtxoQKksBKiMvxhUlgeTCBpW9dly5d5N5775WJEydKXl5ekxcxPCnSu3dveeutt+Sggw5y/AvrxwBJYPnxqWe/zywhzP4zIAIE3CxQX3WAbHs8381dIHYEEMiyQN+7HpA2Bx6a1SjiJbAmT54sDz30kLRr1y5unPX19cYypzvuuMPxCaySkhJjHDlz5syGWDORYIuLmESBRBNYhx9+uLz00kvGqiYu5wmQwPJoAst81e688075zW9+0ySJFZ4UYZ2v8z6Y4RGRwHL28/FqdLVr75TAypu82j36hQACaRaoKz9Uip+MvZ1BmkOgegQQcLlAv3sfk/z9R2a1F/ESWHvttZf861//Mla+xLs2bNggF110kXz66acksOJhpfDniSaw3JqoSyGZo6sigeXCBNbUqVPl7LPPNl4s/UCuWrVKPvzwQ3nhhRdEvxjDrw4dOoiWv/DCCxv9OQksR38uoz4r8wds4u6e5+fWSGvXTZHAiuvdGj5xI4BAlgXqdh8rxU9XZDkKmkcAATcL9H/oaWk9bJ+sdiFeAkuDe+yxx4wDluJdb775ppx55plRi2UicWL3F+N+noGViecQ713h59EFSGC5MIGliSqd0hl5FRYWyu9//3t5/vnnG/1ITxfUewYNGtTw5+FfXnxInf0VYfcvGmf3gujcJlC34TGpWX6V28ImXgQQcIhAoOQkKXm+1CHREAYCCLhRYMDjL0irIXtmNXQ7Caxzzz3X2AurY8fo+/7V1NQY47QHHniABFaGn2iiM7CYKJDhB5RgcySwPJTA0mdfVFRk/AbgjTfeaPQq3HPPPcbxoebphCSwEvykZLE4Caws4vu46brNz0rN0p/6WICuI4BAcwQCRadLycvFzamCexFAwOcCA595RVr2y+5pplbJjx49ehirYMrKyownZGc/4XXr1oketPX5558b9+gqmTZt2si2bdsannImJhXYHVf4eQYWCSxnf/GQwPJYAktft/fff1/0NwHml6r+2fHHHy/PPfec8QWrV/iX16RJk+Thhx82vkjDL/1NwWeffSavvfaaLFy4UBYsWGD8WDe0Gz16tJx11lly6qmnSkFBga23fPfu3fLuu+8a9emXt7nc8bDDDjPiu+CCC2SfffaRFi1axKwvFAoZ977yyitGXzU27atuXK+b7p1xxhkyfvx40b9c7FwbN26U//znPzJnzhxjTfqOHTuMug455BA59thj5fzzzzf6bCb/IuvUJZwa+9KlSxt+9Je//EVuvvlmWbx4sfzjH/9o2ABRfzujbuGX/gXx73//23DR56J9OeaYY4w69ZjdJUuWyJFHNj6BJd4Xqz67jz/+WF5//XXjGWoceo0aNUp0zzP9C/Soo44y/uLkQsBKoG7LNKlZPAEcBBBAICmBmi3nyo5XNiV1LzchgAACKjDohdckr+ePY5dsXVYJrPPOO88YF+hYxLwiJwtExqtjjXPOOafhj/Ukwk6dOjWqw04Cq7njllgJLA1OJzw8/vjjtrjnzZsnutIn8sr0OCQYDBpjy2nTphljLh2b6dhNx5dXX3217Lnnnsae0JH9Co8/PCly0003yW233Sa5ubmNulZRUSEfffSRseeZjvvM8dWwYcNkzJgxCY2vUjme1f6vWLFCpk+fLrNnz27WmN201APedIsic/yvfdRxpC6BjTf+t0owqfXBBx9sjLn1OcydO9cYiz777LMyZMiQRs76juuz1LyBltMchb5nP//5z+X00083/C+++OJG9+jYWw9IiHbpeFvHxZo7MPMQWu/IkSMbxt128hC2PhgZKJQT0jfIoZd+eP70pz81ii7aEkKz0Pbt20WTUjNmzGi4Tx/Qe++91/AlE/7lFZkMUQ59YW+88Ub54osvYsroy3z77bcbe3JFSzzV1dXJq6++KrfeeqvxhRLr+tnPfiZ//etfpVevXpbFNLl09913yyOPPNIoQRdZWBNQ+iLri966dWvLujRRpJvcP/jggzHrUrtf/vKXxrRfrTfyskpgaV+HDh0qv/rVr4yEmHmFPzt11oSZlglPfoXXrx9WTTb9+te/btRstASW1qkJq+uuuy7us9MEnfZ/3LhxUZNzDv1YEFYGBOoLX5fqLxsnWzPQLE0ggIBHBKo3nC87X2u8L6dHukY3EEAgQwKDX3lXcjs3/bd3hpo3mrFKYGmiSX9ZftVV/9tqQX9B/dRTT0nnzp2bhGdVxy233CI//PCDPPHEEw3lYyWwUjVuSWcCKxvjEHX529/+ZoxprC4dx+m4aP369U222YmWwIpMhiQyltXx1ZQpU4yEVrTJD6kcz27atMmYNKETVWJddsbsK1eulN/97nfy9ttvx63rz3/+s2giNy8vr0lZqwSW5iU0F3H//fc3lI88SE6TZzqpQ2OI3NfbvEnb1Pu0z+FXtASWJlN1AonmU8LH5FYd1Ikjmtfo379/Jr9ikmrLcwmsQCBgJJ/uu+++RiB2NhjULx7N3kYmXmLJ6heD1q2JlsgPqn7gNQ5NxIXPCItVn2Z2NTPbs2fPRsV0eaRm0TUZZveKdgpjMnVFi8sqgaUZZU0kfvvtt41CDU9gaUb50ksvjfoBjdVHqwRWqp+dXWPKeVOgvniGVC88xZudo1cIIJB2garvL5TSN9elvR0aQAAB7woMeW2WtGjfeIVIpnsbLYGlYxsdl5hLAnWVi87wOPTQQ5uEGDlW0LI63tKBfvisoGgJrFSOW9KVwMrGOERnROkEA53YkMwVbQZZeF3JjGV19tc///lPY2ZP5JXMs4w2ntX36rLLLjNW8Ni5Yo3ZdeXOFVdcEXeySXg70eKySmCddtpp8s477zQKMzyBpe/Pyy+/LFdeeaXtnEF4ZVYJLH0//vjHPzZKmsVz0lVmzzzzjAwfPjxe0az+3HMJLNXUpNENN9zQCDbadMjwQt98842RTY1MvOgHUY+Jra+vN2YLRWYwIzOoZp26F5fOBrObvDLv02meOhPLnD2l2VN9AXV6biKXflB1U/vwEz/0LyL9snvooYcSqcooqzOxdAZYu3btGu61SmBFq9hMYBUXFxt7lemywWQuqwSWfnnp5v7RMtbR2on1JZtMbNzjDYFg6QKpmj/GG52hFwggkHGBytWTZNe7qzPeLg0igIB3BPZ4Z67ktLJeSZGpXkZLYOkg9+9//3ujCQOa1NLxSuQv9HVmlq4KMS8dG+kWIzorJF4CK9XjllgJLI1bx1+6PUttbW2TMZ+uRNExX8uWLY2u6Myngw46yPj/szEO0WVmmnRJdJxpPgc7CSzdYkZn10W2oTOadAylz0e3e4n8+U9+8hNjdl34ljapHM/u3LnTGEsmMrFD+60x6xI8Xc5nXmvWrDHG62Yy1u5nK1pCzCqBZVVneP4g2RjMeiMTWJqzuPfee40xf6JXtEkridaTzvKeTGBZvTjx9k3SzKcmvjR5FH7p9Ni77rqrYY8sne6qM7QiN4qPnOGlmxJefvnlokfGhl86Pe8Pf/iDdOvWTTSr/dJLLxnT9cKTYpr11A/kvvvua9yqWeELL7xQtm7d2lCVfonq9MGLLrrImL6oM570izRyCuXkyZONZJWZdLLaI0w/gPoXjiaAdF8o/TJSQ/0SD/9CskqIJZPAilwHr50ylyqqd/v27UW/mLQvOg018ksx8lnq/mL6W6DIvuv6eu2X6agJSu2TGoRfmrTUv0Ctpj2n88NH3c4VCO5eIlWfjHJugESGAAKOFqhYNkl2zyGB5eiHRHAIOFxgz1k/7r+bzcsqgTV27FhjnKD/rtZ/a5tX5J7D+uc6C0S3AtG9fsxLlzTpfsWa1NJkgnlZzcBK9bglHZu4Z2McouMknX0UORlAl/DpuFITa7okbdGiRcbkA927KvKKl8CKdnKkjjd1oog50WL58uXGs4xMAOmzO+GEExqaTeV41mqsr0k1HRvre6Rb+6xdu9ZYBRW5JFD3itIlgLrHl47F9f/XPoVfmlzSe3Wvaq1Lx/8640pnSYVfut2NTtAYNGhQwx8nmsDSbXeschCRY32NQfMNjz76aJNnGZnA+vrrr43cQeSkHN3jTSek6JhX+66zwvTeyAkgOv6+5pprHLvNDgms/74CVl/QOutKv1hHjBjR6EWxSsDoC6EvdqtWrYyymrgKn/mkf6YJLX1Bw2cwaeJMv8g1gx5+aVZdNzKPtiRSZ1Zpwin8txxWX6D6BaZ16QZ+Vn+JaJuaob322msb7eMVLa7IhFi0BJZuMqdrePWDb5poNlj7Y7VBon5J6NLP8LXE+sWra4UjZ9NFJrCsfjugXyj6l6X2O/zSD79m2XWfM/PS5Jn+BXDcccdl898ItO0ggVD5Sqmc6+zpsw7iIhQEEIgQKPtqkpR/TAKLFwMBBJITyGnZSvZ49+Pkbk7hXVbjI3PmiB5kpb+Y142z9bL693Tk6hbzl/S636+OY3TTcfOKTGClY9ySjgRWNsYh2o9TTjml0S/59blogiVy+dd3330nOn6LXGoXL4FldRKjmbzs06dPw3OLNglEx5c65tMrlePZXbt2NUl+6rJUTSTpAWTxxn26nE/H0ZrEsVp9pbO0dImrLqcLv6IlKnUcr8lE87JKYOlnQ8evOlFDk12aFFM3/U8nsUTu3611WY319fOokzMit0oKT2DpeFv3o9axdfilz0InckQeYmbnALwUfqWkpCoSWEkwxvvy05dRXxz9L/zSWVs6pTLy0k3j9LS/ZcuWNfzIfBF1uZ3OsjL/ctACetqgztzSD1jkpbOQdG+p8Mv8grJKNll9EZn36oyv8L+Y9M/3339/48SQvffe2yhmVadujK4fur59+zaJb8uWLcZfWOG/CYiccRZ+kx1r/TBGnrwQa8+zyKnM2p5m3/W/aBsOJvGacIuLBUJV66Xyg8Eu7gGhI4BANgXKFl4q5Z+uzGYItI0AAi4WyO3SVQZPb7xnTja6EyuBpb8kjhwoh89u0Xh1hYPu62Ne5i+hKysr4yaw0jFuiTeuMOO0St5YzRDTMV82xiGRrhp3pL3ZF6tnqD+Ll8BK5H2zStqEJ1VSOZ61GjfrjD5NJHXs2LFR2FZj8vCle1Zxx9p2yCpZqbPPdMJF27Ztjbat6tTVV/pZsdr0XWdLafy6jNC8rGYzmj+LZ211oF20STlaZ7REse5XffTRRyfyGmSsLAmsJKjjffnpl7LOaNIPknlFJn7Cm9UpfLpMTmccmZdOy9SldFYf0sgPSnhd+iWl7YdfmvXVWVBWcUfOHAu/TzO4+mV4xx13NKov/IW2+ssl1nJNqw9ptC8dbTSetdWXsmbh9fhTc1165CO2iiGWaRKvCLe4XaC2VCreb3qSjtu7RfwIIJAZgV2fTJLKL5mBlRltWkHAewKtBu8hA6a+mPWOxUpg6ZKtyJlA4b8Y17GNbruiv9Q2Lz1lTU9vt5MgSse4Jd64wozTTnxaNhvjkGjjs2gTJZyQwErleFaXIkZuEB9rIkJ5ebnockjz0tlPOjbWZJLOUtK92MKvaI5axmoihiabdGJJ9+7djWqsEkzhB5lFfqhnzZrVaCmu/jzW+DxeAstqbB5rrK3tWSVEdSN+ncjixMuTCaxkN3E3H5AmkvTh67RWTdbo+lH937Gu8KSN1ZdetI3e470Udr9o49UT7QMV7dhNsz4ry/APYaIJrET7E698Mta6zldntX366acNbLGO7rVjSxnvCVS8ly8S/N9feN7rIT1CAIF0CZTOmSBVy75PV/XUiwACHhdoc8CB0vcfyZ0ul0qaeFusWO3FZO599OWXX8oZZ5zRsIevLsnSJW6DBw8WXdame/RoGfOK/Ld4vIG6VT/jjVvijSvMOu0msLIxDkk0IZVoeStXnWyxePFimTFjhixYsMBYehfv4KzwMaZddzvvbjLvhVW9ybhYLV+MHOMnmsBKtD/xyidjbbX1UbwcgZ1nla4ynktgRVtjG74ONxbm+vXrjaVkkRuCx3sAXk1gxfsQpiKBFStrHu9DmMxfHHb/Uor3zPm5twUqZ/WSUKDI252kdwggkBaBnTMmSPVKElhpwaVSBHwg0P6ocdLrT41XQGSj2/EG+Vb7H5mzRx5++OFG+9iGzyqxGj+kIoEVb9wSb1yRiQRWc8chVs8k1kqfeM8w1nulz1cTVzpWi9wMPd776MUEVrwZiWoS7x2MdLMqH2v2UzoSWFafCxJY8d7wKD+3mtYXawqeVmO1b5P+eeRJCFZN6kyrn/70pwkfo6l1eTWBpcsHdd1u+JXqGVixpknG+4smmQSWnd/6JPnKcpuHBKo+HinBsqUe6hFdQQCBTAnseONcqVm3KVPN0Q4CCHhMoOC08dLjuhuz3is7yY/ImVa6V6+egK7juPBT8sLHYulKYMUbt8QbV2QigdXccUiiyxbtPMNoL5quRNK9lePNtrK634sJLJ1xqBuu6+l95pWOGVixJt6kI4Glm9brjMjwiwRWkl+/ySSwdN2qvli67tq8Ym2EZpaJ9uHWtZ+62/+QIUMaNl6L9+WX6B5YsXgSXTMcqy6ruGNtVBdtjXW8v4Bi7YFl9ReWPi/9LY2uR4684lnHm9ps5WG1B1asGJJ8fbnN5QLVC0+W+uL/nY7j8u4QPgIIZFBg+ys/kdotzODMIDlNIeApgc4TLpWuP7sq632yk/ywquXpIwAAIABJREFU2uvq6quvNk5y14kFekWOxewksNIxbok3rkg0gZWtcYjVGDnaZA07z9DqRdu2bZtcfvnlosvLzEvHar/85S+Nvc30sC7dT0qveEmVVI5nE90DK9aHKBFHrcdqD6zIA9ESnYGV6HsezzrRsbb2y2oPrFgHomX7i8lTSwgLCwuNYzXDs6IKfM899xibocU6Yc4qG37WWWeJnlinx2yGX/G+/KKdQhjti0XjnjZtWqMN5vbbbz/RYz6tTm2IdXKgrkvWbHn4pZsl6ukDVi90rOSe1Wy2yFMMEl1CaNWf8DXxiSawop3+EXmkaXi9VqcQxkrkZftDSvvZEaj56kKp2zo9O43TKgIIuFpg2/OnSn1Jiav7QPAIIJA9gW5XXiudzpmQvQD+27Ld5IfVv63Dg488Ic9OAisd45Z4YzgzZrvL/LI1DrE6dT7aeNfuM4x82XRMeeKJJzaaFHLNNdfI3XffLXrYWPgVL6mSyvGsVTIs1kQEzQssX768IVyNXWcb9erVyzLxFu00R63A6hTCyLYTTWBZ9SdaDkJjiGdtdQrh8OHD5dVXX5V99923yXdKtFMI7axey9YXlGcSWJoE+v3vf9/opAtF1eSInn6hiZdYl90vNK3DKvMbOevIajM0zWLr5oLt2rVrFIq+IHo6QPisMTPrGW1PL+3TxIkTGyXldIM9XaP8t7/9raH+8IRTtBd06tSpRuIvPMGnX8j6AdEPZfgV+SFNNIEVrT933nmn/OY3v2l0vKhupq/Hkt5www2NYoi0tvoyGTdunPHc9bcD4Ve0JKeTP6TZ+nLwe7s1y66Uuo2P+52B/iOAQBICRU8eJ8Hy8iTu5BYEEEBApOfv/yQdTjg16xR2kx+6qfd5551nHHwVeemsnffee0+OOOKIhh/ZSWClY9xid7xnlcDSpZF62tzAgQMbdTEb45DIZZvmmPeZZ54RTVaEXzpJY/LkycaJkeHXvHnzGj2TyOcWL1ESXt4qoRa+BC2V41mrjdT1BHrd4ubYY49t1I3du3eLzgYM39s6fCKI1XurfjqxZMSIEY3q0vdRJ8Q88cQTjf48cqZSogksq/7oZ0brnTBhQqPxuX4edWWY5hPCr3BrXUF16623Gkt4wy/dEkj/XE9fDL8++OADufjiixtmS+rPYk2WyfqXkoi4LoGlyRadUaSXJjjWrl0revykZv4j1+dGe/hW8FbLyvQLSmfy6IdBp0hqgkg/7DfffHOTL4HIpIrVtEttV198nXqpHzRdaqgb4t11112NTjnUn7311lty0EEHGaFqwkwzxeY0XP0zjU2P/dRZWtpPndKo0//0v/BEWOSxmVZLLPV+/TBoQqxLly6yY8cOI3n117/+tVFd2q55/K1pmGgCS+/7z3/+I+ecc06jxxAeQ5s2bYxjaaPFEGmt65H1zzSzHH7pbw20X7o2WZ+fbkKofdJkVfgVK8vthA8pMWRHILD6Fqldc2t2GqdVBBBwtcDWh44QqatzdR8IHgEEsifQ5/Z7pe3ow7MXwH9btpvAipZs0mqs/p1tJ4Gl96Z63NKcBJbGo2M23RNKkwC5ubnSqVMnycY4xOr0R43PHPuYM200QWM19tGy8RJYOr7W+sIvnRiiY3HdNF4nPuj7oclJTY7oMw2/IvdQSuV41ipJpOM9TdpoojE/P9/IEeistMiD2cL3Xq6pqTHGilou/LKqSydb6CmakR7myZrmnyeawLI6CEHrCh/r6/umz/yRRx5pkrzSspHWixYtMibHROZGIvMQmm/QeyPL2Vm9ls0vJ9clsBLBsprVE+3+aF8EWl6TOnrka/hRr5H1WO37ZPWlayd+nYmkXzbm9MxoH654dWlSSGchnXnmmQ1F9S8YnammH4BEL0286bTR8BlkySSwon3R243HyjrZTQb1y0FPejjmmGPsNk85nwjUbXhMapZnf/8Jn3DTTQQ8IxDKaS2F9430TH/oCAIIZF6g3wNPSf7wpst9Mh2J3QSWxmU1cNc/txoM201gpXrcYjeBVV1dbawMiTVeCj/UKhvjkGTHmeY7FC+BtW7dOmMG0Oeff97ktdPxU0FBgSxbtizqKxmZVEnleDbZsaTGrXuzHXzwwQ1xJ3uIW7SJMokmsDSQ9evXG7OgImfJ2f28R1rrpBv93N14Y+IHQWjeQCfE9OzZ027zGS/nyQSWJpxuv/12Y+O5yGlysYSb80UQefSrtqMvj07x02xw+KyoWDFEe2mKioqMKZCRs4xi1RUtgad1aRJI+2v3ihZXMgksbVOTgTrjKzJbbyceqwSWZq81A37llVfatk5khp6duCjjLYG6LdOkZnH295/wliq9QcD7AsH6zlL04FDvd5QeIoBA2gQGPvuqtOzbP2312604kQSWVcIjclWJ2a7dBJaWT+W4xW4CS9uNNy4MT2BlYxyiCaFbbrlFdLyXzBUvgaV9euCBB+S6665LpnpjrKnjYF1ZY16pHM/qO3TZZZfZTvrEGvclk4CMNs5OJoGlPjobSpd66kqoRC+rEwOTSf7qDDurZaiJxpPu8p5LYOk0VV3iN2rUqJibtlvB6pJEXSL3u9/9LupxoZq51Q2/X3/9dZkxY0ZDNZFHaJo/0CSWJp10zWm8ZI3OcNJklybgrC59oXUGlP42IFZCTO/X4zc1QRQtgWe3LvO0CZ21ZRVXsgks7d9nn30mV111lSxdutSyv9Gso51yqF+0H374oZFt/uKLL2J+dg455BDjC1/3yoq1uX+6P4DU71yB+pKPpHrBOOcGSGQIIOBIgVBNbyl8dIAjYyMoBBBwh8CQ12ZJi/ZNT+fOdPSJJLA0oaLjBU16mFe0zbUTSWBpXakatySSwNIEgC4v0/14ra7wBJb+PBvjEI1R9z4O3/84MlZ9BgceeKCxjU34FS+BpWX1meqSQXWINvbUMfC1115rnCgfvlrp5JNPNlYCdevWrVG7dp+lnfHspk2bjHF/5DLBSINhw4bJlClTRCecRBv3LVmyRHQDd93eJ9aldeme07rnm9U4O9kElr4/r732mrH3c+SSPjOeaNZWCSy9Rz+/upeWTuyJlxi75JJLjHL9+2c/cR7ve871CSxNcujD1ETE+PHjjfWizU1I6P5Vr7zyipGkWrhwofGB1YSY7r2lD1c3BrfaHC3WyXe6idy7775rvJg6FVNfTE0OHXroocb6Yp3hNHTo0Lix68ut92p8upeTGZ/2W7OmWo9+OLt27Rrv2RtftGZduoGbJn305Q6P6/zzz49p2pwElgaoLprg0+mc+peKWutyvlNPPdXY96t79+7GF65OZTSvaAks8+f6Yf3kk0+MGVmaHNO9r/TSL5wxY8YY02GPOuqoRr8RiItFAd8JhMpXSuXcxhth+g6BDiOAQMICwcBwKXqkIOH7uAEBBBAwBfactcARGIkksDTgyEOsoo2NEk1gad2pGLckksAyEzj6y/Gnn37aOIFOx0nm2PO3v/2tMZ6IvDI9DtEJGJp80S1RZs6caUyY0Bh1I26dzHD00UeL7ol05JFHNgrVTgIr3F0Tdnqin55OqJeO13SfJR1X6Z5Tv/71r+XZZ59taEPHkzruPe6445oYpXI8q/1fsWKFTJ8+XWbPnt0Qnznu0xjVIvIQNasPmE480XG6jrN1jG321Rxn60QZHaPq8sloV7IJLLM+3fNaDwvQGVk6M0wd9QAEbdvcQ1qfqz5r84qWwDJ/rrkNzWvo89OxsZkgO+yww+T444+XCy64QPbZZx9jz2g3XI5OYLkBkBgRQMCjArWlUvF+Z492jm4hgEC6BOorRsq2JxofMZ6utqgXAQS8J5DXo6cMetH+Nh/eE6BHCCCAQHQBEli8HQgggEAUgYqZnUTqduGDAAII2BaoKztUip/KsV2egggggEC4QP6+I6TflKmgIIAAAghYCJDA4rVAAAEEoghUfTxSgmXWe7SBhgACCFgJ1O06VoqfqQAHAQQQSEqg/THHS6+bb0/qXm5CAAEEvC5AAsvrT5j+IYBA0gLVi8ZLfRHT+JMG5EYEfCgQKDlJSp4v9WHP6TICCKRCoNO5F0m3X1yTiqqoAwEEEPCcAAkszz1SOoQAAqkSCHxzndSutz59JlVtUA8CCHhLoKbwNNkxbbu3OkVvEEAgYwLdrrpOOp19YcbaoyEEEEDATQIksNz0tIgVAQQyKlC7booEVjQ+djijAdAYAgi4TqDmh3Nkx6ubXRc3ASOAgDMEev3f36T90cc6IxiiQAABBBwmQALLYQ+EcBBAwDkC9YWvS/WXZyUU0LqqI6S0rr9xT/eWq6Rf/uKE7qcwAgi4W6B6w/my87UN7u4E0SOAQNIC2/sOlF09+xj3t99ZIj3XrU6orn4PPCX5w/dN6B4KI4AAAn4RIIHllydNPxFAIGGB4O4lUvXJKFv3BYJtZf6uX0tx7d6Nyg/KnyeHFjxtqw4KIYCA+wWqvrtQSt9e5/6O0AMEEEhYYPVhY6VoyLBG93Us+kH2+fh9yasN2Kpv0MtvSV637rbKUggBBBDwmwAJLL89cfqLAAL2BWpLpeL9zrbKLy6bIGuqTrAsO7L9yzK07Sxb9VAIAQTcLVC58mLZNWONuztB9AggkLDAD8P2k+8POsLyvj4rl8keX31qq8493v9McnJybJWlEAIIIOA3AUcmsJ577jmprKz027Ogvwgg4ECB+h3zREJ1cSNr0+tYyWnR0rJcj1arZGynu+LWQQEEEHC/QMWySbJ7TmJLhtzfa3qAAAJfH3+G7Orx49LByCtYUyO7l34VFymnZUvJ32f/uOUogAACCKRboF27djJp0qR0N5Nw/Y5MYN12221SVlaWcGe4AQEEEMiWwPDhw6M23bbFdjm92++zFRrtIoBABgXKv5okZR+TwMogOU0h4AiBT8+dLPWtWkeN5dtvv3VEnASBAAII2BEoKCiQm2++2U7RjJZxZAJr/fr1Ul9fn1EIGkMAAQSsBAKrbpbgzvlxcZYFrpQq6W1Zrm/rxXJExwfj1kEBBBBwv0DZ55dI+Wer3N8ReoAAAgkJrDj6JCnpN8jynla7dkr/uTPj1tfmgAOly6Sfxy1HAQQQQCDdAnl5eTJw4MB0N5Nw/Y5MYCXcC25AAAEE0iQQ+OY6qV1/f9zaN1ePkk93X21Z7sQut0invI1x66AAAgi4X2DXxxdL5VfsgeX+J0kPEEhMoLxzV1l8yrmWNw2fO0O6/RD/dNJO502UbldY/1sisWgojQACCHhTgASWN58rvUIAgRQJ1G14TGqWX2WrttWVJ8g3FWdKbaitUb5lTqUc0uEp6Ze/2Nb9FEIAAfcL7Jx9kVQvX+v+jtADBBBIWGB734Gyesy4hqWEuYEaGbhskfRdtdxWXT1+e7MUnHS6rbIUQgABBPwoQALLj0+dPiOAgG2BYOkCqZo/xnZ5LVhcu7dRvnvLlQndR2EEEHC/wM73LpDqVevd3xF6gAACSQvs6vnjZu4di7YkVEf/h56W1sP2SegeCiOAAAJ+EiCB5aenTV8RQCBhgVBduVTO7CgiwYTv5QYEEPCfQMnrZ0tg/Q/+6zg9RgCBZgvs8d48ycnLa3Y9VIAAAgh4VcDVCSzd6H3OnDnyww+N/6HYuXNnOeWUU6R16+gngUR7oNXV1TJjxgzZuXNnoyJ9+/aVE088MSXvQWVlpXzzzTeim9VXVFRIKBQy6s3Pz5cePXrI/vvvb/zfeJfGunTpUlm3bp1UVVUZxVu1aiX9+/eXQw891KiPCwEEmi9Q+cEgCVXF37ui+S1RAwIIuF1g+ys/kdotRW7vBvEjgECGBfJ69ZFBz/8nw63SHALuF9i8ebN8+OGHUldX16gzRxxxhAwdOjShDuq4XHMLa9askeLiYtHxtuYcmpNf0Po++OCDJvElFNh/cwWnn366dOjQodGt2v8lS5bIjh07jFhzcnKkY8eOMmrUKBk0yPpgiUTbdlJ5VyewVq1aJZ999llDAsiEbc4L9sUXX8jy5U3XqacigaUfiC+//FJWrFgR95TFXr16yTHHHCNt2/64l07kpQm22bNnS3l5ueXPNXk1duxY6d3b+lQ0J72ExIKA0wWqF54s9cXxTw9yej+IDwEE0i+w7flTpL5kR/obogUEEPCUQLsxR0nvv/zdU32iMwikW6CmpkZmzpwpJSUlTZpKJIGl43SdYKKTQwKBQJO6mpNfSGcCK1ruwuzAkCFD5Mgjj5Tc3Nx0P4qM1e/aBJYmbt577z3LBE6yL9i2bdtk1qxZli9tKhJYn3/+uZG8snt16dJFTjrppCYzqWpra40PqmaFY10FBQXGTLRoSTC7cVAOAb8LBFbeKLVr7/I7A/1HAAEbAkVPjJNgRaWNkhRBAAEE/ifQecKl0vVn9g6NwQ0BBH4UWLx4sTH7yOqym8DSiSEfffSRlJaWRmVNNr+gFaYrgbV27Vr55JNPmkzmiezEwQcfbKzw8srl2gTWvHnzjKl9VlcyL5hOt3v//felsLDQss7mJrDsvmCRjQ8ePNiYSRV+bdiwwfiQBYM/7smjUyN1yWBeXp5okuzbb79tKH744YfLsGHDmtyvH/TRo0eLzvTiQgCB2AJ1W6ZJzeIJMCGAAAJxBbbef5jIf7cGiFuYAggggMB/BXr94TZpP+4EPBBAwKaAzrrSSR06C8vqspPA0gksurzP3I4nWtPJ5BfMulKVwNKVVSeccIIxm0pzF9r3oqIftyxo06aNkTPQsb266Eot3bZIL6vYza2YzKWGug2RWy5XJrCirXM10ZN5wXRm1MKFC6NmMJuTwNIPlc4Wi9xXS9evHnLIIaIzrbSMJpU2bdrU6N3RpNSxxx4r2r55hU8V1Jf11FNPFZ1tpZd++N59913ZvXu38b/32WcfI1FlXpF7fHktI+uWDx5xuksguHuJVH0yyl1BEy0CCGReINRatt4/MvPt0iICCLheYMDUF6XV4D1c3w86gEAmBKLthR3edrwElo7NdQKLmegJv1eTRLon9YABA4wteTTB065du6S6prFatRGrMh3v66QV89J9rXQp4J577mn8UVlZmbzzzjsNibfIMb9uiaR16KVbC0XunRWe+9Aklq7a0ryCGy7XJbA0AaPZRt2kLNqVaAIr1strttGcBFbkjCmtU18QXR6osZpXtA+izrDSD6B5hS9FjOxrZLIsMu4FCxY0zNDq2rWrEUMym9274eUmRgRSJcBJhKmSpB4EvC0QrOssRQ8ltmGst0XoHQII2BLIyZE9ZsyXnBYtbBWnEAJ+F9AVRzomNg9Ds/KIlcDScbeuaNq4cWOTW3Xj8zFjxmTtQDRdyqj5jvCklyaZdNKKeUibJrDefvttY5N5vSL7unr1apk/f77xs8gJMZr70Pp14osmxrSvkSu2nPx+uS6BFW+jMsVOJIEV6+UNf3DNSWBZ7X2l2dOjjjqqybuhM7D0FAWNy7wi+5NsAmvLli3GFEndQ0tf5HHjxkm/fv2c/H4SGwKOEaj8aG8JVaxyTDwEggACzhMI1vSRokf7Oy8wIkIAAUcLtBo4WAY8+bKjYyQ4BJwisGvXLiMBU1FRETOkWAksnWAyd+7cRmNuTeYceOCBMmLEiKx2VQ99+/rrrxvFoNsF7bvvvg1/lmwCKzL3oTmO4447zlWbvLsqgWW1ybomdyKX5iWSwIrcm8o8djJyE7dkE1iR61PNt06nAO61115NPhz6QdTpgOEfSJ0hdfLJJxtLDfVKZAnh3nvvbWRVIzd+17Y1Bi4EELAnUL1ovNQXvWGvMKUQQMCXAvXVw2XbYz8u6edCAAEE7Aq0P+Z46XXz7XaLUw4BXwvozKl169Y1GOisJB3DR+5jFS2BpeNzPbht69atjRyt9p7ONLTOutKth8ztgLR9XbqoS/x0+yHzSnQJoc7e0llc4bkPzTHoaixdleWmyzUJLKtN1hVbj4Y013ea8HYTWFYviK5z1VP7Vq5c2eg5JpvAstr/ympfK7MxO+WT2cR92bJlsmjRIqMZTid000eUWJ0iULvmVgmsvsUp4RAHAgg4UKC+apRse9w9G6E6kJCQEPClQNfJv5DOE3/qy77TaQQSEYicOaWJq4MOOshIzEROaomWwNKtiGbMmNFo83dNgumEkfDtfRKJK1Vlv/nmG2Nf7vArcjsh/Vkym7jrPeHJMbfuhe2aBFbkJustW7Y0NjcvLy9vWN+ZaAIrfD8oM7upWUhNXml74VeyCazI6X1aZ6wEVl1dnfGBKi4ubtR++AcwcjZVtA+MmajSbLR5QoN+yHXp4h57sElkqr5oqMcfAvXFM6R64Sn+6Cy9RACBpATqdh0qxc/kJHUvNyGAgH8F+txxv7Q9+H+HLvlXgp4jEF0g8jAyLamTTw4//HBjrGs3gaVj/c8++6zJWF+311m1apXo/lE6A0r319Kxs46phw8fLrqySf93ui4d42seYPv27Q1NaM5DTx7s2bNnk2YjV5JFi8tMVM2bN0/WrFljFOvevbsx+0rrd9vligSW1TpXfYkOO+ww4wUzNygz8e3MwArfD0rv05dR15bqDv5We1ZlKoGlsehpCHrcZvgVmUHWD6gej6kJPKtLs8h6lKaenjBnzpyG+vRDrn+uJytwIYCAfYFQzTapnN1LREL2b6IkAgj4SqC29FjZ/mzsPTl8BUJnEUDAlsCQN+ZIi7bJnXBmqwEKIeABgci9sM1D0XT1lM4sspvA+uSTT+S7775rJKKTOwoLC2Puq9WpUydjAo0uxUvHZZWQ0hMQNYEVbeweb39wXa2m2wbpckndZ1sny5gTgfr06ZOObqS9TscnsKw2WQ9fApdMAkuX6WmWtqSkpAG4V69ecuKJJxovhxsSWBq4ZqGXLl1qrAE21/zqEZ/9+/c3knGaxNIssmaYNYNsdfJh2t8wGkDAQwJs5O6hh0lXEEiDQKD4JCl5sTQNNVMlAgh4VaDVgEEy4KlpXu0e/UIgJQKRk0+0UnNmkdUWPPpzqyWE0fanthuk7kmtM5fM0wDt3hevnNW+XDrBRpNPevhbrGvz5s2yZMkS0aWRWo+5p/eoUaNET1SMzH2YE4HixeTUnzs+gWW1yXr4ErhkEliLFy82HrJ5adJHM5s6W0kvtySw4r1UOjtLs9H6f8NnmMW7j58jgIC1QM3SyVK3+Z/wIIAAApYCNYWnyY5p/5v6DxMCCCAQT6DgpNOlx29vjleMnyPgWwGr7XPCl8AlksCKVjYR3HRs9q6rrz744ANjhpR56Uwv3Xy9ucmy8NyHrlTTvb6aW2ciXqku6+gEltUm65EvTKIJLJ11Ze4HZWKOHDlSNENpXl5JYIWf0BA+wyzVLxH1IeAXgboNj0nN8qv80l36iQACCQrU/HCO7Hh1c4J3URwBBPws0OP6m6Tg1DP9TEDfEYgpEH4YmRaMnHySqgSWrvLSWV06btZEki4z/PrrrxsllbT9dGz4rskr3aA+/BoxYoSxQX1zrm3bthknLgYCAWOl2THHHCMDBw5sTpVZv9fRCaxom6yHrztNJIGlU+rC94NSfT3JUKcB6jGSXkpghZ/QYH7INVP97bffip5uYO6dpRvK66ZwmsDTn3MhgEB0gWDpAqmaPwYiBBBAwFKgev35svP1xv8AhQoBBBCIJTBg6ovSajCHK/GWIGAloPta6eQTc7scLbPffvvJIYcc0lA8FQks3e9aN3GP3NRcl+eZe0eFx6ftaxypuKwm2LRr105OOeUU6dChQ9JNaO5D99bWvb30MicC6f7iuneW7otlzvhq3769sUm9/uf0jd0dm8CKtcl6+FNMJIEVvh+U1qHJG31R+/Xr1+jFcPsMrMgTGvTDtf/++xsfPvMFjvwkaEZW983Sl5YLAQSsBUL1VVL5fheRYDVECCCAQBOByjUXyK531iODAAII2BLIadNW9njzA1tlKYSA3wSs9sK2WgLX3ASWjoOPO+440SSW1WU1O0r3ltI8QiouPZBOcxrh19ChQ409vJpzrVixQhYuXGjsha0JMZ20ozOydJJQ+FLF8Da6detmbK3k5CWGjkxgWa1zTfbhmacHhu8HlWxd5n16UuHo0faOui0rK5O3337b2HDdvDRxpicYWH1I9GXS4zOLi4sbhWm1CV20foSfRqAbzenm9F9++WXDsZnR7nP7iQTNfa7cj4Adgar5h0mw9HM7RSmDAAI+E6j8dpLsmtn4H6E+I6C7CCCQgECbUYdI37sfTOAOiiLgHwGrU/mS6X342Nsq2RVrbK7tLV++3JixFH6ZOYZk4gm/R3MFumd1RcX/TjDWMbkmkXSVVLKXzrLSmWtar+6FrbkL3e87cislq/oHDBggY8eOjXryYbIxpeo+RyawrJI+yXbYfLmsNkZLts5EEliJfkgSLR/Zh/CZa+YMM13P++677zZMvdSkln4o9MhR/WLQUwo1aaiXnnKgm+RzIYCAtUDgm+ukdv398CCAAAJNBMq/niRlH5DA4tVAAAF7Al0m/ky6TL7CXmFKIeAzAatVUckQhCeodC8oTRjpiX3mFW8GltWKr1QlsCIPl9OYevfubYzVNa5krsiZaxqrzjBbtGiR6KwsvcIPeNOJNnPnzhXNI+ilWyvpRu+aM3Di5cgElq5x1YTL7t27m21mvlz6kurMJk0QNfdKJIEV7ajOaDOqNEv6zjvvNMrC2n2JImeu7bXXXsbRm5q8072/NJYWLVoYGdXwzdt0bayW0UtfVF1vq/tmcSGAQFOBui3TpGbxBGgQQACBJgLliyZK2bzvkEEAAQRsCfS5/V5pO/pwW2UphIDfBKxmPiVjEDnDavbs2bJp06ZGVY0ZMybqVjrpmoGliSPNeehsKfPSxJKO33VSSbJX+Mw1zSPo0kHd91tnX5lJKp3dpX9uJskiJ/toDJpLcOLlyARWKo63NLHNBFYqZ3UlksDSOKyyx9FmOumHSfeq0mSTeXXq1Mk4QjN8o3mrlyn8hAbdiE0TUfqsqFVtAAAgAElEQVR/w7PGVlMkw+PTdcV6X7y2nPgyExMCmRAIla+UyrnDM9EUbSCAgMsEdi+YJBULmIHlssdGuAhkTWDIG3OkRdt2WWufhhFwsoDVzKdk4o0c/1olpHRyh27xY3WFT/Ywf677RmvSqznXypUrjf2odI8q89LD6nTcn+weVJWVlcYMM3Mi0MiRI43D2iLzK5EzyCJzJYlsX9Qcg2TudWQCK5GOJLKJu916U7mJu7ZplZRq06aNkfXUhJF5WW1Upz+zs6wv/IQGzdzqB2rYsGFG1SSw7D55yiFgT6Bydm8J1fx4ogcXAgggYArs+vhiqfxqDSAIIIBAXIGWffvLwGdfjVuOAgggEFsgkU3ctSYdN+vKrMg9qq0Od7M6hVDH2kcffbQMGTIk6UejK6c0hu3btzeqY8SIEXLQQQclXa8mxL799lvjfp11pfkGnZhCAitp0tTfmO0Elr5869evb7STv2Y0dd8p84r2guqxmHoEp07h05dKN1rfsKHx8dvxNpXTNjTxpbO2zKmQkRuvxVtCGD6NkiWEqX9HqdF7AjVLJ0vd5n96r2P0CAEEmiWwc/aFUr18XbPq4GYEEPCHQMEpP5EeN/zBH52llwikUSDRBJaG8tFHH8m6dY3/vtZxt85Y0sSUJql0Kd6SJUuanNhntWJJT/crKSlp6KVOVunfv3/Ufax0zK/7ToWvutJZV7r3VPgEl0TYNNmm/dLcg9XhbLGWEG7dulU0J2CeTsgSwkTkEyyb7QSW1dJEqyl3yZ6iYOcUAK1bj9/UD4DVzC6dQhi+ibt+KDTDrFMUNemlHx5zE/dUHgma4KOkOAKuEajb/KzULP2pa+IlUAQQyIzAznfPl+rVjX8RlZmWaQUBBNwm0OuPt0n7sSe4LWziRcBxAskksMJP6UukQ5rY0gPP9thjj0a3Ra7girUtj47ZZ82aJZo0Cr+GDh0qmkdI5tKxvC511ESaXsOHD5fDDjssaozaD11aqDO+NGml+QBzMozuha2byOuphU68WEJo8VQSWUJoN4GlzSR6koLOhtJpf3bWwBYXF8vChQuNzdn322+/Jr2aN2+erFkTe1mDVabWiS8tMSGQbYFQ1Xqp/GBwtsOgfQQQcJhAyWvnSGDDZodFRTgIIOBEgcGvzZLc9h2cGBoxIeAqgWQSWNpBXaWkM5b0ZEI7lyZ99t9/f8slfokksIqKiowEljmBRNvWcbgmjXRlVrKX1qenDG7cuNE4dbBt27aNqtIZYjoLK96hdnYm0CQbYyruI4GVwQSWbtCmywT1xQqfLmj1IHv16iXHHHNMkxcv2Yeua3x1mWFhofW+PfqBHD16tJGt5UIAgfgClR8MklAVMy3iS1ECAf8IbJ92htQW/vjbTy4EEEAgmkCrIXvKgMdfAAgBBFIgkGwCS5vW/bA0iVVaWhozEl1eqGNlnSVldSWSwLJavti7d28jgWWeCpgCFssqdEKL7pNlLhWMLJTIBJp0xRivXhJYFkLNmYFlZ88qPR3gm2++MfbOqqioaDh5QKfrde/eXfbdd1/RfbRSfWkCTTd107bLy8uN6jVezfTqFEJtmwsBBOwJsA+WPSdKIeAngW3/PEnqd8b+R7CfPOgrAghYC3Q69yLp9otr4EEAgRQINCeBpc3rGFmXz+kkE91U3ZwZpcmk9u3bG0krPRxNZ0lFuyLzB5Gn/Jn3Wc2C0okkuueUHtyWiUuXT37xxRfGEkYzkaX91JMV9b9Y/cxEfPHacH0CK14H0/3zyA3PnL5mNN0e1I+AXwTqtkyTmsUT/NJd+okAAjYECh8fJ6GqShslKYIAAn4W6PPXe6XtoYf7mYC+I+ApgfBD0bRj7CudvsdLAquZtqtWrZJPP/20oZZYG7Y1syluRwABBwmEAjukclY3/b2Ng6IiFAQQyKbA1vsP01/lZjME2kYAAacLtMiVPd76UHJatXJ6pMSHAAI2BKxmgB1++OHGrC2u1AuQwGqGqdUJAnr0pi7H40IAAe8LVH08UoJlS73fUXqIAAJxBUKh1lJ4/8i45SiAAAL+Fsjf7wDpd9/j/kag9wh4SECXH+pe0+Ye17oc75RTTjGWH3KlXoAEVjNMN2zYYBw5ab6sBQUFxssaueN/M5rgVgQQcLBA4JvrpHb9/Q6OkNAQQCBTAsG6zlL0kPXmrpmKgXYQQMD5Al0uuVy6TLrM+YESIQIIxBXQPMD777/f6KC0gw8+2DitkCs9AiSwknSNnH2lm52NHTtW+vXrl2SN3IYAAm4TqC98Xaq/PMttYRMvAgikQSBY1UeKHu+fhpqpEgEEvCTQb8pUyd93hJe6RF8Q8K3Axo0bjVMMzQkt/fv3l3HjxqX9NEHfgosICaxmPH09sWD16tWybNky2W+//Yxd+7kQQMA/AuyD5Z9nTU8RiCdQXzVctj1eEK8YP0cAAR8L5OTny5DXZ0tObp6PFeg6At4SKCsrk4ULF0pVVZUcf/zxkp+f760OOqw3JLAc9kAIBwEE3CVQvfBkqS+e6a6giRYBBFIuUFd+gBQ/yT9aUw5LhQh4SKDt6COkz+33eKhHdAUBBBDIrAAJrMx60xoCCHhMoG7DY1Kz/CqP9YruIIBAogJ1uw+V4qdzEr2N8ggg4COB7r/+rXQ881wf9ZiuIoAAAqkVIIGVWk9qQwABnwkEq7dK1Zw+Pus13UUAgUiB2tJjZfuzFcAggAACUQUGTX9H8rp0RQgBBBBAIEkBElhJwnEbAgggYApUzT9MgqWfA4IAAj4WqC05XbY/X+xjAbqOAAKxBFoP20f6P/Q0SAgggAACzRAggdUMPG5FAAEEVKB27Z0SWHkTGAgg4GOBmsLxsmPaVh8L0HUEEIgl0PWyX0rnCy8BCQEEEECgGQIksJqBx60IIICACoTKV0rl3OFgIICAjwWqN50jO/+92ccCdB0BBGIJDHzxdWnZoxdICCCAAALNECCB1Qw8bkUAAQRMgcqP9pZQxSpAEEDApwLVGy6Sna+t9Wnv6TYCCMQSaDVwsAx48mWQEEAAAQSaKUACq5mA3I4AAgioQGDljVK79i4wEEDApwKV302UXW9/59Pe020EEIgl0GXiz6TL5CtAQgABBBBopgAJrGYCcjsCCCCgAsHSBVI1fwwYCCDgU4HKby+WXTPX+LT3dBsBBGIJ9H/sOWm9x1CQEEAAAQSaKUACq5mA3I4AAgioQCgUkqo5fSRUUwgIAgj4UKD860ul7IOVPuw5XUYAgVgCed17yqCX3gAJAQQQQCAFAiSwUoBIFQgggIAK1Cy7Uuo2Pg4GAgj4UKB80SVSNo998Hz46OkyAjEFOp0zQbpdeS1KCCCAAAIpECCBlQJEqkAAAQRUILjjE6n67GgwEEDAhwK7P50kFQtX+7DndBkBBGIJ9Lvvccnf7wCQEEAAAQRSIEACKwWIVIEAAgiogLGM8KO9JFTJSWS8EQj4TaB07iSpWkwCy2/Pnf4iEEugRYcCGfzvmZKTkwMUAggggEAKBEhgpQCRKhBAAAFTgNMIeRcQ8KfAzvcvkuoVJK/9+fTpNQLWAh3Hny/df3UDPAgggAACKRIggZUiSKpBAAEEVCC4e4lUfTIKDAQQ8JnAjnfOl5o1G3zWa7qLAAKxBPo//Ky0Hro3SAgggAACKRIggZUiSKpBAAEETIGqj0dKsGwpIAgg4COBkv+cLYGNP/iox3QVAQRiCbTsP1AGPj0dJAQQQACBFAqQwEohJlUhgAACKlC7booEVlwPBgII+Eig+OXTpa6o2Ec9pqsIIBBLoOvlv5bO518MEgIIIIBACgVIYKUQk6oQQAABFQjVFEnl7F5gIICAjwS2PXuS1JeW+qjHdBUBBGIJDH71Pcnt1BkkBBBAAIEUCpDASiEmVSGAAAKmQNVnYyW4Yy4gCCDgE4HCx8ZKqLrKJ72lmwggEEug7cGjpc8d94OEAAIIIJBiARJYKQalOgQQQEAF6jY/KzVLfwoGAgj4RGDrlNE+6SndRACBeAI9b7pVOhx7Urxi/BwBBBBAIEEBElgJglEcAQQQsCMQqiuTyve7iITq7BSnDAIIuFggVJ8vhQ8e4OIeEDoCCKRKICc/Xwb/e6a0aNU6VVVSDwIIIIDAfwVIYPEqIIAAAmkSqF40XuqL3khT7VSLAAJOEQjV95bCBwc4JRziQACBLAoUnHyG9PjNH7MYAU0jgAAC3hUggeXdZ0vPEEAgywL1ha9L9ZdnZTkKmkcAgXQLBAODpeiRHuluhvoRQMAFAn3veVTajBjlgkgJEQEEEHCfAAks9z0zIkYAAZcIhIJ1UvXhEAlVb3JJxISJAALJCNRVDZfixwuSuZV7EEDAQwK5XbrJ4Olve6hHdAUBBBBwlgAJLGc9D6JBAAGPCQRW3yK1a271WK/oDgIIhAvUV46WbVMxQQABvwt0ueTn0mXSz/3OQP8RQACBtAmQwEobLRUjgAACIsGqjcYsLAnVw4EAAh4VqN19pGx/utajvaNbCCBgS6BFrgya9pbkde5iqziFEEAAAQQSFyCBlbgZdyCAAAIJCbCZe0JcFEbAdQK1O8bJ9ucqXRc3ASOAQOoE2h9zvPS6+fbUVUhNCCCAAAJNBEhg8VIggAACaRaoL54h1QtPSXMrVI8AAtkSCBSfLiUvFmeredpFAAEHCPS773HJ3+8AB0RCCAgggIB3BUhgeffZ0jMEEHCIQCgUkqqP95NQ+QqHREQYCCCQSoGarWfKjumFqaySuhBAwEUCLfsPkoFPT3NRxISKAAIIuFOABJY7nxtRI4CAywRq102RwIrrXRY14SKAgB2B6k1ny85//2CnKGUQQMCDAj2uv0kKTj3Tgz2jSwgggICzBEhgOet5EA0CCHhUIBQokco5/XVXd4/2kG4h4F+B6vUXyc7X1/oXgJ4j4GOBnDZtZci/ZkhOq1Y+VqDrCCCAQGYESGBlxplWEEAAAalZOlnqNv8TCQQQ8JhA5ZqLZNc7JLA89ljpDgK2BDqde5F0+8U1tspSCAEEEECgeQIksJrnx90IIICAbYFg6QKpmj/GdnkKIoCAOwQqV0yUXe9/545giRIBBFIqMOilNyWve4+U1kllCCCAAALWAiSweDMQQACBDApUzTtYgru+zGCLNIUAAukWKF96iZR9uCrdzVA/Agg4TKDt6MOlz+33OiwqwkEAAQS8K0ACy7vPlp4hgIADBeq2TJOaxRMcGBkhIYBAsgJliy6R8nkksJL14z4E3CrQ52/3SdtDmFnt1udH3Agg4D4BEljue2ZEjAACLhYIBeuk6oOBEqrZ4uJeEDoCCIQL7Pr0YqlcuAYUBBDwkUDLvv1l4LOv+qjHdBUBBBDIvgAJrOw/AyJAAAGfCdSumyKBFdf7rNd0FwHvCpTOvViqFpPA8u4TpmcINBXocd2NUnDaeGgQQAABBDIoQAIrg9g0hQACCKhAqL5KKmf3EakrBQQBBDwgsPP9CVK94nsP9IQuIICAHYHcLl1l0AuvS07LlnaKUwYBBBBAIEUCJLBSBEk1CCCAQCICgdW3SO2aWxO5hbIIIOBQgR1vnSs1azc5NDrCQgCBVAt0u+Jq6XTexFRXS30IIIAAAnEESGDxiiCAAAJZEAjV7vxxFlawOgut0yQCCKRSoORfZ0lgM/vapdKUuhBwqkCLdu1l0PS3pUXrfKeGSFwIIICAZwVIYHn20dIxBBBwukDNsiulbuPjTg+T+BBAII5A8UunS922YpwQQMAHAl0mXSZdLrncBz2liwgggIDzBEhgOe+ZEBECCPhEIFi+Sqo+3lc3xfJJj+kmAt4U2PbMCVK/a7c3O0evEECgQSCnVWtj9lVu+w6oIIAAAghkQYAEVhbQaRIBBBAwBWq+ulDqtk4HBAEEXCxQ+OjREqqpcXEPCB0BBOwIdDpngnS78lo7RSmDAAIIIJAGARJYaUClSgQQQMCuQLB0gVTNH2O3OOUQQMCBAlunjHZgVISEAAIpFcjLM04ezOvaLaXVUhkCCCCAgH0BElj2rSiJAAIIpEWgesE4qS/5KC11UykCCKRXIBTsKIUP7J3eRqgdAQSyLlBw6pnS4/qbsh4HASCAAAJ+FiCB5eenT98RQMARApq80iQWFwIIuE8gWNtbih4e4L7AiRgBBOwL5OTIwOf/Iy179rZ/DyURQAABBFIuQAIr5aRUiAACCCQuUL1ovNQXvZH4jdyBAAJZFQjWDJGiR7tnNQYaRwCB9Aq0H3eC9PrDbelthNoRQAABBOIKkMCKS0QBBBBAIP0C9bsWS/W8A9PfEC0ggEBKBeoqhkvxEwUprZPKEEDAQQItWsjAZ/8lLXv3cVBQhIIAAgj4U4AElj+fO71GAAEHCjALy4EPhZAQiCNQX3GobHsiBycEEPCoQMHJZ0iP3/zRo72jWwgggIC7BEhguet5ES0CCHhYgFlYHn64dM2zArW7jpTtz9R6tn90DAFfC+TmyqDnX5O87j18zUDnEUAAAacIkMByypMgDgQQQEBEar66UOq2TscCAQRcIlC741jZ/lyFS6IlTAQQSESg0zkTpNuV1yZyC2URQAABBNIoQAIrjbhUjQACCCQqEKz4Tqrm7i0Sqk/0VsojgEAWBALbTpeSl4qz0DJNIoBAOgVy8vNl0ItvSG5Bx3Q2Q90IIIAAAgkIkMBKAIuiCCCAQCYEapZOlrrN/8xEU7SBAALNFKjZeqbsmF7YzFq4HQEEnCbQ5ZLLpcuky5wWFvEggAACvhYggeXrx0/nEUDAiQLMwnLiUyEmBKwFqjeeLTv/8wM8CCDgIYEWHQqM2Vct2rTxUK/oCgIIIOB+ARJY7n+G9AABBDwoUPP15VK36UkP9owuIeAtgap1F0npG2u91Sl6g4DPBbpddb10OvsCnyvQfQQQQMB5AiSwnPdMiAgBBBCQUE2xVH60h0hdGRoIIOBggcrVF8mud0lgOfgRERoCCQnkdutunDyYk5eX0H0URgABBBBIvwAJrPQb0wICCCCQlEDt2jslsPKmpO7lJgQQyIxAxTcTZfes7zLTGK0ggEDaBXr89mYpOOn0tLdDAwgggAACiQuQwErcjDsQQACBjAiE6mukau5QCVVtzEh7NIIAAokLlC+5VMo+Wpn4jdyBAAKOE2g5YJAMfGqa4+IiIAQQQACBHwVIYPEmIIAAAg4WqNsyTWoWT3BwhISGgL8Fyr6YJOXzV/sbgd4j4BGBvvc9Lm32O8AjvaEbCCCAgPcESGB575nSIwQQ8JhA1fzDJFj6ucd6RXcQ8IbA7vkTpeILlhB642nSCz8LtDtyrPT+851+JqDvCCCAgOMFSGA5/hERIAII+F2gfucCqf50jN8Z6D8CjhQo/XCiVC0lgeXIh0NQCNgVaNlSBj77L2nZo6fdOyiHAAIIIJAFARJYWUCnSQQQQCBRgZqvLpS6rdMTvY3yCCCQZoGdMy+U6m/XpbkVqkcAgXQKdJn4M+ky+Yp0NkHdCCCAAAIpECCBlQJEqkAAAQTSLRCs3GBs6C7BQLqbon4EEEhAYMeb50rN95sSuIOiCCDgJIHcLl1l0POvSU6rVk4Ki1gQQAABBCwESGDxWiCAAAIuEQisvFFq197lkmgJEwF/CGz/11lSu3mLPzpLLxHwoECvm2+X9scc78Ge0SUEEEDAewIksLz3TOkRAgh4VCBUu1uqPtlfQlUbPdpDuoWA+wSKXzxN6oq3uy9wIkYAAcnfd4T0mzIVCQQQQAABlwiQwHLJgyJMBBBAQAXqC1+X6i/PAgMBBBwiUPTU8RIsK3NINISBAAKJCAx4apq0GjAokVsoiwACCCCQRQESWFnEp2kEEEAgGYHqReOlvuiNZG7lHgQQSLFA4SNHSyhQk+JaqQ4BBNIt0PGMc6T7Nb9LdzPUjwACCCCQQgESWCnEpCoEEEAgEwLBqs1SNXdvkfqKTDRHGwggEENg65TR+CCAgMsEWrRrLwNfeE1y23dwWeSEiwACCPhbgASWv58/vUcAAZcK1K6bIoEV17s0esJGwBsCobp8KXzoAG90hl4g4COBHr+9WQpOOt1HPaarCCCAgDcESGB54znSCwQQ8JlAKFQv1QuOk+COuT7rOd1FwDkCwdreUvTwAOcERCQIIBBXoM3Ig6Xv3x+KW44CCCCAAALOEyCB5bxnQkQIIICALYFg+Sqp+mSESDBgqzyFEEAgtQLBmiFS9Gj31FZKbQggkDaBnPw2MvCZ6ZLXrUfa2qBiBBBAAIH0CZDASp8tNSOAAAJpFwisvkVq19ya9nZoAAEEmgrUVQyX4icKoEEAAZcI6Kbtunk7FwIIIICAOwVIYLnzuRE1AgggYAiE6muMWVihitWIIIBAhgXqykZL8VMZbpTmEEAgKYH8fUdIvylTk7qXmxBAAAEEnCFAAssZz4EoEEAAgaQF6ks+kuoF45K+nxsRQCA5gdqdR8r2f9YmdzN3IYBAxgRyWrWWAU9Pk5Y9e2esTRpCAAEEEEi9AAms1JtSIwIIIJBxgZplv5C6jfxmOePwNOhrgUDJ8VLyfJmvDeg8Am4Q6HbltdLpnAluCJUYEUAAAQRiCJDA4vVAAAEEPCAQqqv4cSlh5fce6A1dQMAdAoFtp0nJS9vdESxRIuBTgdbD9pF+Dz4lOTk5PhWg2wgggIB3BEhgeedZ0hMEEPC5QP2O+VL92VG6M5bPJeg+ApkRqNlypux4pTAzjdEKAggkLpCXJwOefFla9e2f+L3cgQACCCDgOAESWI57JASEAAIIJC8QWHmj1K69K/kKuBMBBGwLVG84W3a+9oPt8hREAIHMCnT92VXSecKlmW2U1hBAAAEE0iZAAitttFSMAAIIZF4gFAxI1dzhLCXMPD0t+lCg6vsLpfTNdT7sOV1GwPkCrfccJv0efkZyWrRwfrBEiAACCCBgS4AEli0mCiGAAALuEWApoXueFZG6W6By5UWya8Zad3eC6BHwoEBOfr4MmPqitOzd14O9o0sIIICAfwVIYPn32dNzBBDwsABLCT38cOmaYwQqll0ku+eQwHLMAyEQBP4r0OO6G6XgtPF4IIAAAgh4TIAElsceKN1BAAEEVECXElbPO0SCZV8DggACaRIoXzxJyuauTlPtVIsAAskItDnoUOl75wPJ3Mo9CCCAAAIOFyCB5fAHRHgIIIBAsgL1u5caSSwJ1SZbBfchgEAMgbIvJkv5/G8xQgABhwi06NhJBj75suR26uyQiAgDAQQQQCCVAiSwUqlJXQgggIDDBGrX3imBlTc5LCrCQcAbArvmTZLKRczA8sbTpBdeEOhzx/3S9uDRXugKfUAAAQQQsBAggcVrgQACCHhcoGreoRLc9YXHe0n3EMi8QOmHE6Vq6XeZb5gWEUCgiUDBKT+RHjf8ARkEEEAAAQ8LkMDy8MOlawgggIAKBCvXS9X80SKBbYAggEAKBXbOmCDVK79PYY1UhQACyQjk9epjnDrYok2bZG7nHgQQQAABlwiQwHLJgyJMBBBAoDkC9ds/lOrPj9Pt3ZtTDfcigECYwI43z5Oa7zdiggAC2RTIyZF+Dz8j+Xvtnc0oaBsBBBBAIAMCJLAygEwTCCCAgBMEAqtvkdo1tzohFGJAwBMC2185U2q3FHqiL3QCAbcKdJn4M+ky+Qq3hk/cCCCAAAIJCJDASgCLoggggICbBUKhoDELK1jykZu7QewIOEag+IVTpW57iWPiIRAE/CaQv+8I6XvPo5KTm+u3rtNfBBBAwJcCJLB8+djpNAII+FUgVFMklR+PYD8sv74A9DulAkVPHS/BsrKU1kllCCBgTyC3S1cZ8MRLklvQ0d4NlEIAAQQQcL0ACSzXP0I6gAACCCQmwH5YiXlRGoFoAoUPHymh2lqAEEAg0wItW0r/B56U1nsOy3TLtIcAAgggkEUBElhZxKdpBBBAIFsC7IeVLXna9YpAKKe1FN430ivdoR8IuEqg5x9vlw5jj3dVzASLAAIIINB8ARJYzTekBgQQQMB1ArofVs2XZ0l90Zuui52AEXCCQLCusxQ9NNQJoRADAr4S6HTWBdLtl9f7qs90FgEEEEDgRwESWLwJCCCAgF8Fakul8pNREqpa71cB+o1A0gKh2n5S+HDfpO/nRgQQSFyATdsTN+MOBBBAwEsCJLC89DTpCwIIIJCgQP2uxVL96eEiweoE76Q4Av4WqK/ZW7Y9yubR/n4L6H0mBdi0PZPatIUAAgg4U4AEljOfC1EhgAACGROo2zJdahZfmLH2aAgBLwjUV46UbVNbe6Er9AEB5wuwabvznxERIoAAAhkQIIGVAWSaQAABBJwuEFh5o9SuvcvpYRIfAo4RqCs/VIqfzHFMPASCgJcF2LTdy0+XviGAAAL2BUhg2beiJAIIIOBZAWNT98UTpH7rK57tIx1DIJUCdbuPk+Kny1NZJXUhgICFQKdzJki3K6/FBgEEEEAAATZx5x1AAAEEEPhRIFRfZeyHFdy9BBIEEIgjECg5UUqe34UTAgikUaDNgYdInzvul5wWLdLYClUjgAACCLhFgBlYbnlSxIkAAghkQCBYtUmq5h0oEtiegdZoAgH3CtQUniY7pvE5ce8TJHKnC7TsP0j6P/yMtGjTxumhEh8CCCCAQIYESGBlCJpmEEAAAbcI1O+YJ9ULxomE6twSMnEikHGBmi3nyo5XNmW8XRpEwA8CLQo6yoDHnpe87j380F36iAACCCBgU4AElk0oiiGAAAJ+Eqjb8JjULL/KT12mrwgkJFC94XzZ+dqGhO6hMAII2BBo2VL6TZkq+UOH2yhMEQQQQAABPwmQwPLT06avCCCAQAICgW+ultr1DyVwB0UR8I9A1dqLpPSttf7pMD1FIEMCvf50h7Q/alyGWqMZBBBAAAE3CZDActPTIlYEEEAggwLGyYSLxkv9trcy2CpNIeAOgcpVk2TXe6vdESxRIuASgS6TLpMul1zukmgJEwEEEEAg0wIksDItTnvXeE0AAB2FSURBVHsIIICAiwRC9dVS/cWpEiz50EVREyoC6ReoWDZJds8hgZV+aVrwi0C7I8dK7z/f6Zfu0k8EEEAAgSQESGAlgcYtCCCAgJ8EQnVlUr3gOAnu+sJP3aavCMQUKPtqkpR/TAKL1wSBVAi03mtvY9+rnFatUlEddSCAAAIIeFSABJZHHyzdQgABBFIpEAqUSNX8QyVU+X0qq6UuBFwrsPvzS6Xis5WujZ/AEXCKQF6v3tL/oWckt2Mnp4REHAgggAACDhUggeXQB0NYCCCAgNMEghVrpfqzoyRUs9VpoREPAhkX2PXJxVL55ZqMt0uDCHhJILdTZ+n3wJPSsndfL3WLviCAAAIIpEmABFaaYKkWAQQQ8KJAsGy5VM0fI1Jf7sXu0ScEbAuUzpkgVcuYkWgbjIIIRAi0aNde+k6ZKq0HDcEGAQQQQAABWwIksGwxUQgBBBBAwBSo3/6BsbG7BGtAQcC3AjtnXCjVK9f5tv90HIHmCOS0bi1973lU8oft05xquBcBBBBAwGcCJLB89sDpLgIIIJAKgbqiN6Vm0XgRCaWiOupAwHUCJW+cI4F1m10XNwEjkHWBvDzpe+cD0uaAA7MeCgEggAACCLhLgASWu54X0SKAAAKOEajb9JTUfP1zx8RDIAhkUmD7Kz+R2i1FmWySthBwv0CLFtL71rul3WFHur8v9AABBBBAIOMCJLAyTk6DCCCAgHcEajc+IYFlv2AmlnceKT2xKbDt+VOlvqTEZmmKIYCACvS86S/S4dgTwUAAAQQQQCApARJYSbFxEwIIIICAKUASi3fBjwJFTxwrwYoKP3adPiOQlED3a38vHU8/O6l7uQkBBBBAAAEVIIHFe4AAAggg0GyBH5NYVzS7HipAwC0CWx88XKS+3i3hEicCWRXoMuky6XLJ5VmNgcYRQAABBNwvQALL/c+QHiCAAAKOEKj9/h8S+PZ3joiFIBBIq0CL1rL13pFpbYLKEfCKQKfzJkq3K672SnfoBwIIIIBAFgVIYGURn6YRQAABrwmQxPLaE6U/VgLB+s5S9OBQcBBAII5A54k/la6TdZ9ELgQQQAABBJovQAKr+YbUgAACCCAQJlC79k4JrLwJEwQ8KxAK9JbCRwZ4tn90DIFUCHS76jrpdPaFqaiKOhBAAAEEEDAESGDxIiCAAAIIpFwgsPoWqV1za8rrpUIEnCBQXzNctj1a4IRQiAEBRwp0v+Z30vGMcxwZG0EhgAACCLhXgASWe58dkSOAAAKOFqhd8xcJrP6zo2MkOASSEaivGCnbnmidzK3cg4DnBXr85o9ScPIZnu8nHUQAAQQQyLwACazMm9MiAggg4BuB2g2PSmD5L33TXzrqD4G63YdK8dM5/ugsvUQgAYGeN94iHY47OYE7KIoAAggggIB9ARJY9q0oiQACCCCQhEDdDy9KzZKLk7iTWxBwpkBt6bGy/dkKZwZHVAhkQyAnR3r98XZpf8xx2WidNhFAAAEEfCJAAssnD5puIoAAAtkUMJJYSy8VCdVnMwzaRiAlAoHtJ0nJC6UpqYtKEHC9QItc6fXnO6T94Ue7vit0AAEEEEDA2QIksJz9fIgOAQQQ8IxAXeEbUrP4fJFgwDN9oiP+FAgUnSYlL2/3Z+fpNQIRAn1uv1fajj4cFwQQQAABBNIuQAIr7cQ0gAACCCBgCtRvnyPVi34iUl8JCgKuFajZco7seGWza+MncARSIdCibTvp8/eHJH/o8FRURx0IIIAAAgjEFSCBFZeIAggggAACqRSo37lAqheeLFK3K5XVUhcCGROo3nC+7HxtQ8baoyEEnCaQ26279L37IWnVf6DTQiMeBBBAAAEPC5DA8vDDpWsIIICAUwWCu7+Wqs+PFwkUOzVE4kIgqkDVmguk9J31CCHgS4GW/QZI33selbwuXX3ZfzqNAAIIIJA9ARJY2bOnZQQQQMDXAqHylVL1xWkSqvze1w503n0Cld9eJLtmrnVf4ESMQDMF8ofvJ73vmCK57do3syZuRwABBBBAIHEBEliJm3EHAggggECKBEI1xVL9xSkS3PVlimqkGgTSL1CxbJLsnrM6/Q3RAgIOEmh7yBjpfctdktOqlYOiIhQEEEAAAT8JkMDy09OmrwgggIADBUL1lVLz5TlSXzzDgdEREgJNBcq/vFjKPlkDDQK+Eehw0unS44Y/SE6LFr7pMx1FAAEEEHCeAAks5z0TIkIAAQR8JxAK1Uvg68ulbvMzvus7HXafQNnnl0j5Z6vcFzgRI5CEQJdLfi5dJv08iTu5BQEEEEAAgdQKkMBKrSe1IYAAAgg0QyCw+hapXXNrM2rgVgTSL7Dr44ul8itmYKVfmhayLdDjN3+UgpPPyHYYtI8AAggggIAhQAKLFwEBBBBAwFECtZueNmZjiQQdFRfBIGAK7Jw9QaqXc/gAb4R3BXLatpU+f/mHtDngQO92kp4hgAACCLhOgASW6x4ZASOAAALeF6jb9p6xL5YEq7zfWXroOoGd714g1avXuy5uAkbAjkBez97S564HpFXf/naKUwYBBBBAAIGMCZDAyhg1DSGAAAIIJCJQX7rIOKFQAtsTuY2yCKRdoOT1syWw/oe0t0MDCGRaIH/EKOOkwdwOBZlumvYQQAABBBCIK0ACKy4RBRBAAAEEsiUQqlov1V9dIMHShdkKgXYRaCKwffqZUru1EBkEPCXQ4cTTfjxpMDfXU/2iMwgggAAC3hEggeWdZ0lPEEAAAU8KhIIBCSy7Quo2/9OT/aNT7hPY9tzJUr9jp/sCJ2IErARycqTb/2/v7oPkrus7gH9272nvLpc78hwxQBACRCRRkMdYBEEKRQoCUhoEUVDRTuvDVKdaH9tabTs+4NCKtCpVq+3IaB3Rqq0j6qggFgR5CpGEPJB7SHLJJXe528fObXCaIpU7snu3v/29MnOzd5nffr6fz+uzf73nt7vX/1H0Xb6WDwECBAgQaGgBAVZDr0dzBAgQIPBrgcLmz0X+lzdElMehEJhVgYFPnxXlsbFZ7cHhBGohkMl1xtIPfCS6XnRyLcqpQYAAAQIE6iogwKorr+IECBAgUEuB8sj9Mf7zV0ZlbH0ty6pFYFoC2z5xakSlMq3nuJhAowm0LlwUz/nwjdF+2BGN1pp+CBAgQIDA0woIsLwwCBAgQCBRApXinpj4xbVR6r8tUX1rtkkEsh2x7aOrm2QYY6RVoPOFL44l7/pgtPQdklYCcxMgQIBAAgUEWAlcmpYJECBAIKKw8abIP/i2iEoeB4EZEygXDomBm1bM2HkOIlBTgWxLzL/29XHIFVdHZDI1La0YAQIECBCot4AAq97C6hMgQIBA3QRKu+6KibsvisrEQN3OUJjAgQLl8efEwKeWQSGQOIHJtwwuef/fRG7FsYnrXcMECBAgQGBSQIDldUCAAAECiRao5Idi4t5rojT0rUTPoflkCJTGj43BT/Umo1ldEnhSoPv034lF73hvtHTPYUKAAAECBBIrIMBK7Oo0ToAAAQL/K1CJwvoPRf6R90VECQyBugkUR1fH0C0ddauvMIFaCmTaO2LBDW+J3gsvqWVZtQgQIECAwKwICLBmhd2hBAgQIFAPgdKOO2Li3ldHZXxzPcqrSSCKI6fE0GdAEGh8gbbnHhZLP/i30b7s8MZvVocECBAgQGAKAgKsKSC5hAABAgSSI1DJ74yJe9dGaeg/ktO0ThMjUNh1dmz/3Ghi+tVoOgXmXvD7sfDNb4vJO7D8I0CAAAECzSIgwGqWTZqDAAECBA4QqERhw42Rf+gdvqXQ66KmAoXt58X2L+yqaU3FCNRKIDunJxa//d3RvealtSqpDgECBAgQaBgBAVbDrEIjBAgQIFBrgeq3FP78Mm8prDVsiutNbLsgdv7rjhQLGL1RBbpefFosnvyg9r5DGrVFfREgQIAAgYMSEGAdFJ8nEyBAgECjC1TfUnj/66PUf1ujt6q/BAiMb7k0hr+yJQGdajEtAtmurlhww1tj7u++Ii0jm5MAAQIEUiogwErp4o1NgACBtAkUN90cEw+9M6K4O22jm7eGAuMbXxXDX3u8hhWVIvDsBXLPPyEWv+svom3R4mdfxDMJECBAgEBCBARYCVmUNgkQIEDg4AXK49si/8sbojTw7wdfTIVUCow9ekXsvn1jKmc3dOMITH44+/zX3RB9l1wRkck0TmM6IUCAAAECdRQQYNURV2kCBAgQaEyBYv/XYuK+6yIKPsuoMTfUuF2NPXRV7P72o43boM6aXqDj6GNi8bv/MtoPXdb0sxqQAAECBAgcKCDA8nogQIAAgXQK5LfHxINvi+LWz6dzflM/K4G9910Ve74nwHpWeJ50cAItLTFv7Wtj3tprI7LZg6vl2QQIECBAIIECAqwELk3LBAgQIFA7geLQdyJ///VR2bepdkVValqBvXevjT0/Wt+08xmsMQXan3d0LH7n+6Jj+VGN2aCuCBAgQIDADAgIsGYA2REECBAg0OACpdHIP/KeKGz4RESUG7xZ7c2mwMhPro7ROx+ZzRacnSKBTC4X81/zhv2fdeWuqxRt3qgECBAg8HQCAiyvCwIECBAg8KRAeddPY+L+N0V55B4mBJ5WYPcda2PsHndgeXnUX6Bz1Yti0Z++J9oWL63/YU4gQIAAAQIJEBBgJWBJWiRAgACBmRQoR2HDJyO/7r0RxZGZPNhZCRAY/u4VMf6AbyFMwKoS22J2bm8sfONboufc8xM7g8YJECBAgEA9BARY9VBVkwABAgQSL1CZ6I/8w38WxS23RkQl8fMYoDYCw998VYyve7w2xVQh8BSBnrPPiwVvemu09PaxIUCAAAECBJ4iIMDykiBAgAABAr9FoDT845i477qo7H2IE4HY8dVXRv7xrSQI1FSgZcHCWPz2P4+uk06paV3FCBAgQIBAMwkIsJppm2YhQIAAgfoIVIpR2HiTtxXWRzdRVbd/6cIoDAwlqmfNNrZA32V/GPOvuT4yuc7GblR3BAgQIEBglgUEWLO8AMcTIECAQHIEqm8rfOBPorjt35LTtE5rKjB463lRGt5V05qKpVNgzpnnxILr3hytS3xIezpfAaYmQIAAgekKCLCmK+Z6AgQIEEi9QGnH96tBVnnPfam3SBtA/81nRWXfWNrGNm8NBXLPP6H6OVe5FcfVsKpSBAgQIECg+QUEWM2/YxMSIECAQF0EylHc+i/VD3qvjG+pywmKNp7Ato/7jKLG20oyOmp77mHVO666zzgzGQ3rkgABAgQINJiAAKvBFqIdAgQIEEiYQGks8r/6SBR+9XcRZXfmJGx702q3Uu6I/htXT+s5LibQ0ndIzHv166L3wksisi1ACBAgQIAAgWcpIMB6lnCeRoAAAQIEDhSYvAsrv+79Udz82Ygow2lCgUppafR/8rAmnMxI9RDIdHRE36VXxrwrr/EB7fUAVpMAAQIEUicgwErdyg1MgAABAvUUKI38IvIP/HGUd/6gnseoPQsC5cLyGLhp0Syc7MikCfS+4tKYt/baaJm/IGmt65cAAQIECDSsgACrYVejMQIECBBIskCp/7aYeOgdURl7LMlj6P0AgdK+Y2Pw5l4mBJ5eIJuNuedeEPOuvi5aFy2hRIAAAQIECNRYQIBVY1DlCBAgQIDAgQLFTbdEfv1fR2XfBjAJFyiOnhxDt2QSPoX2ay6QyUTPWefGvKuvj7ZDl9W8vIIECBAgQIDAfgEBllcCAQIECBCot0ClFMWtX4j8+g9HZfThep+mfp0EiiNrYugzhTpVVzaJAt1rzooFr31jtC07PInt65kAAQIECCRKQICVqHVplgABAgSSLVCOUv/XI7/+Q1He/bNkj5LC7gvDZ8f2W0dTOLmRnyrQdcoZseB1N0T78qPgECBAgAABAjMkIMCaIWjHECBAgACBAwVKO74fhfV/FaXt/wkmIQLFHRfG0OeHEtKtNush0HXSKTH/NW+IjmNW1qO8mgQIECBAgMBvERBgeXkQIECAAIFZFCjvvjvy6z4QpcFvzGIXjp6KwET/xbHzy9umcqlrmkkg2xI9L31ZHPIHV7vjqpn2ahYCBAgQSJyAACtxK9MwAQIECDSjQHnP/VHY8Ikobv6nZhyvKWYa3/zKGL5ta1PMYohnFsjkOqP3goui77K10bpw0TM/wRUECBAgQIBAXQUEWHXlVZwAAQIECExPoJIfisLGm6L4+D9EJT84vSe7uq4C4xuvjOGvPVbXMxSffYGWefOj7+JXRe9Fl0W2u3v2G9IBAQIECBAgUBUQYHkhECBAgACBRhQoT1S/ubDw2MeivPeBRuwwdT2NPbo2dt++PnVzp2Xg9sOOiL7L18bcc86PaG1Ny9jmJECAAAECiREQYCVmVRolQIAAgbQKlIa+HYUNH4vJR/9mT2D0wati5DuPzl4DTq6LQOcJL6wGV92nrqlLfUUJECBAgACB2ggIsGrjqAoBAgQIEKi7QHnvg1F47KPVO7OiPFH38xzwfwX23ndN7Pnew1iaQCDbMzfmnnt+9W2CbYcua4KJjECAAAECBJpfQIDV/Ds2IQECBAg0m0BhZxSe+HIUN/1jlEfuabbpGnaevXdfHXt+9EjD9qexZxbIHb8qei+4OOa89JzItLU98xNcQYAAAQIECDSMgACrYVahEQIECBAgMH2B8si9Udh0SxS3fjGiuHv6BTxjygIjP74qRu/yFsIpgzXIhdnuOdFz7gXRd9Gl0bbs8AbpShsECBAgQIDAdAUEWNMVcz0BAgQIEGhEgfK+KG77ShQm78ra+YNG7DDxPe2649Wx7551iZ8jLQPkjjs+5v7exdFz9ssj09aelrHNSYAAAQIEmlZAgNW0qzUYAQIECKRVoDK2fv9dWZtvjUp+IK0MNZ97+LtXxvgDj9W8roK1E2hdsDB6zj4ves45P9qXP692hVUiQIAAAQIEZl1AgDXrK9AAAQIECBCon0Bp8PYobvnnKA58PaI8Xr+DUlB55zcuj4n1m1IwabJGzM7tjZ4zX1YNrnLPPyEik0nWALolQIAAAQIEpiQgwJoSk4sIECBAgEDCBYp7otj/1eo3GJa2/1dElBM+0My3v+O2SyK/+YmZP9iJvyGQyXXGnDPOrL49sOvEUyJaWigRIECAAAECTS4gwGryBRuPAAECBAg8VaAy0R/FyW8x3PqFKO/+OaApCgx96cIoDgxN8WqX1VygtTW6Tz69Glp1n/aSyLR31PwIBQkQIECAAIHGFRBgNe5udEaAAAECBOouUBldF4WtX6x+i2Fl7Fd1Py/JBwx+9uVR2u2bHmdyh5N3WnWddGrMOf0l0X3678TkNwr6R4AAAQIECKRTQICVzr2bmgABAgQI/IZAefgnURy8PUqD34ryyH8TeopA/6fOjMq4zxGr9wujdfHS6D71jOg+9SXRtfrEiNbWeh+pPgECBAgQIJAAAQFWApakRQIECBAgMNMClYmBKA19qxpmFbd/N6IwPNMtNNx52z5+SsP11BQNZTKRO3ZlNbDqPm1NtC8/qinGMgQBAgQIECBQWwEBVm09VSNAgAABAs0nUClFeddPozi4P9Aqj9wTEZXmm/O3TFQp56L/xlWpmrmew2a7uqJz9UkxZ81Z0XXyadHS21fP49QmQIAAAQIEmkBAgNUESzQCAQIECBCYSYHq3VmD34zSju9HaecPo7Jvw0wePytnlQoLY/CmI2fl7GY4NNPZFZ0vWF19S2DnqhOj46gVEdlsM4xmBgIECBAgQGCGBARYMwTtGAIECBAg0KwCk99q+Oswq7zzh1He88umu0OrnF8eA3+/qFlXWPO5MrlcdB6/KjpXvSg6V50UuWOOjci21PwcBQkQIECAAIH0CAiw0rNrkxIgQIAAgZkRKO6O0vCPo7Tjh9U7tMq7fxZRnpiZs+t0Smnfyhi8uadO1ZNfdvLbAnMrXxCdJ6yOrlUnRu54b7dM/lZNQIAAAQIEGktAgNVY+9ANAQIECBBoSoHyzjuitOtnUdp1V5SH74zK+KZEzVkaOzkGP51JVM/1ajbT1h4dRx0dHcesjNyKlZE75rhoW3Z4RIZPvczVJUCAAAECBCIEWF4FBAgQIECAwIwLVPJDUR7+SZR23RnlXXdVw60o7p7xPqZ6YGFkTWz/TGGqlzfPddlstB++PHIrjtsfWB27MjqOPDqixdsBm2fJJiFAgAABAskQEGAlY0+6JECAAAECTS9Q2ftQNdAqDd8Z5T33RXnPgxHFXQ0xd3H4nBi6dU9D9FKvJlrmza+GVR1HPK96R1XHEUdGx4rjItPRUa8j1SVAgAABAgQITFlAgDVlKhcSIECAAAECMy5Q2BXl0YejPPpolPeui8rouv2/jz4aUdo7Y+3khy6MHV8cmrHz6nlQ68JF1aCq/bDl+x8nf444MrLdc+p5rNoECBAgQIAAgYMSEGAdFJ8nEyBAgAABArMlUBnfUg2yqqHW2OMx+XdlfGuUx5+oPkapdndM5Qcujh1f2jZbo07r3MlvAGxbtCRaFy+NtsX7H1sXLYn25xxaDasynV3TqudiAgQIECBAgEAjCAiwGmELeiBAgAABAgRqL1AaezLQ2hqVJ0OtysQTUR7fGpWJgf0/+aGIws5nPHt8y+Ux/JXZ/eD5THtHZOfMqd4p1dLbFy1ze6NtMpxavGR/ULVoabQtWRrZub3POI8LCBAgQIAAAQJJExBgJW1j+iVAgAABAgRqLlCZ6K+GWdWfiScfD/h7YuPyGPneYJTHx6Myvi/K+/ZFZfL3Qv7/7WXyTqdsRy4yuY7I5joj05Hb/zj5d/X/O598zEV28tqursjO6YmW7u5qSJXt7ons5O+T/9fbV/OZFSRAgAABAgQIJElAgJWkbemVAAECBAgQIECAAAECBAgQIJBCAQFWCpduZAIECBAgQIAAAQIECBAgQIBAkgQEWEnall4JECBAgAABAgQIECBAgAABAikUEGClcOlGJkCAAAECBAgQIECAAAECBAgkSUCAlaRt6ZUAAQIECBAgQIAAAQIECBAgkEIBAVYKl25kAgQIECBAgAABAgQIECBAgECSBARYSdqWXgkQIECAAAECBAgQIECAAAECKRQQYKVw6UYmQIAAAQIECBAgQIAAAQIECCRJQICVpG3plQABAgQIECBAgAABAgQIECCQQgEBVgqXbmQCBAgQIECAAAECBAgQIECAQJIEBFhJ2pZeCRAgQIAAAQIECBAgQIAAAQIpFBBgpXDpRiZAgAABAgQIECBAgAABAgQIJElAgJWkbemVAAECBAgQIECAAAECBAgQIJBCAQFWCpduZAIECBAgQIAAAQIECBAgQIBAkgQEWEnall4JECBAgAABAgQIECBAgAABAikUEGClcOlGJkCAAAECBAgQIECAAAECBAgkSUCAlaRt6ZUAAQIECBAgQIAAAQIECBAgkEIBAVYKl25kAgQIECBAgAABAgQIECBAgECSBARYSdqWXgkQIECAAAECBAgQIECAAAECKRQQYKVw6UYmQIAAAQIECBAgQIAAAQIECCRJQICVpG3plQABAgQIECBAgAABAgQIECCQQgEBVgqXbmQCBAgQIECAAAECBAgQIECAQJIEBFhJ2pZeCRAgQIAAAQIECBAgQIAAAQIpFBBgpXDpRiZAgAABAgQIECBAgAABAgQIJElAgJWkbemVAAECBAgQIECAAAECBAgQIJBCAQFWCpduZAIECBAgQIAAAQIECBAgQIBAkgQEWEnall4JECBAgAABAgQIECBAgAABAikUEGClcOlGJkCAAAECBAgQIECAAAECBAgkSUCAlaRt6ZUAAQIECBAgQIAAAQIECBAgkEIBAVYKl25kAgQIECBAgAABAgQIECBAgECSBARYSdqWXgkQIECAAAECBAgQIECAAAECKRQQYKVw6UYmQIAAAQIECBAgQIAAAQIECCRJQICVpG3plQABAgQIECBAgAABAgQIECCQQgEBVgqXbmQCBAgQIECAAAECBAgQIECAQJIEBFhJ2pZeCRAgQIAAAQIECBAgQIAAAQIpFBBgpXDpRiZAgAABAgQIECBAgAABAgQIJElAgJWkbemVAAECBAgQIECAAAECBAgQIJBCgf8B0wKAbzWhb6Y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5739" y="910126"/>
            <a:ext cx="8346200" cy="5167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22113" y="777765"/>
            <a:ext cx="8606397" cy="531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13</Words>
  <Application>Microsoft Office PowerPoint</Application>
  <PresentationFormat>Personalizzato</PresentationFormat>
  <Paragraphs>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RISULTATI QUESTIONARIO GENITORI AREA DIDATTICA E RELAZIONI  A.S. 2018/19  152 risposte</vt:lpstr>
      <vt:lpstr>Diapositiva 2</vt:lpstr>
      <vt:lpstr>Vengo adeguatamente informato delle attività didattiche offerte da questa scuola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Risultati questionari genitori a.s. 2017/18</dc:title>
  <dc:creator>Utente Windows</dc:creator>
  <cp:lastModifiedBy>3°A</cp:lastModifiedBy>
  <cp:revision>13</cp:revision>
  <dcterms:created xsi:type="dcterms:W3CDTF">2018-06-30T15:57:16Z</dcterms:created>
  <dcterms:modified xsi:type="dcterms:W3CDTF">2019-06-28T05:44:49Z</dcterms:modified>
</cp:coreProperties>
</file>