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9" r:id="rId7"/>
    <p:sldId id="270" r:id="rId8"/>
    <p:sldId id="271" r:id="rId9"/>
    <p:sldId id="272" r:id="rId10"/>
    <p:sldId id="266" r:id="rId11"/>
    <p:sldId id="273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Lbls>
            <c:showLegendKey val="1"/>
            <c:showVal val="1"/>
            <c:showLeaderLines val="1"/>
          </c:dLbls>
          <c:cat>
            <c:strRef>
              <c:f>Foglio1!$A$2:$A$5</c:f>
              <c:strCache>
                <c:ptCount val="4"/>
                <c:pt idx="0">
                  <c:v>d'accordo</c:v>
                </c:pt>
                <c:pt idx="1">
                  <c:v>molto d'accordo</c:v>
                </c:pt>
                <c:pt idx="2">
                  <c:v>molto in disaccordo</c:v>
                </c:pt>
                <c:pt idx="3">
                  <c:v>in disaccordo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92</c:v>
                </c:pt>
                <c:pt idx="1">
                  <c:v>48</c:v>
                </c:pt>
                <c:pt idx="2">
                  <c:v>7</c:v>
                </c:pt>
                <c:pt idx="3">
                  <c:v>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7381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8042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63519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99656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8801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3000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7240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7263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23566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81725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6527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2B62-0B92-4205-9922-23D30F4F7AF8}" type="datetimeFigureOut">
              <a:rPr lang="it-IT" smtClean="0"/>
              <a:pPr/>
              <a:t>28/06/2019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5EFCC-6627-4E6E-B4EC-A161A3CE960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83116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27517" y="1650125"/>
            <a:ext cx="9144000" cy="3824646"/>
          </a:xfrm>
        </p:spPr>
        <p:txBody>
          <a:bodyPr>
            <a:normAutofit/>
          </a:bodyPr>
          <a:lstStyle/>
          <a:p>
            <a:r>
              <a:rPr lang="it-IT" sz="4800" b="1" dirty="0" smtClean="0"/>
              <a:t>RISULTATI QUESTIONARIO</a:t>
            </a:r>
            <a:br>
              <a:rPr lang="it-IT" sz="4800" b="1" dirty="0" smtClean="0"/>
            </a:br>
            <a:r>
              <a:rPr lang="it-IT" sz="4800" b="1" dirty="0" smtClean="0"/>
              <a:t> GENITORI</a:t>
            </a:r>
            <a:r>
              <a:rPr lang="it-IT" sz="4800" b="1" dirty="0" smtClean="0"/>
              <a:t/>
            </a:r>
            <a:br>
              <a:rPr lang="it-IT" sz="4800" b="1" dirty="0" smtClean="0"/>
            </a:br>
            <a:r>
              <a:rPr lang="it-IT" sz="4800" b="1" dirty="0" smtClean="0"/>
              <a:t>AREA </a:t>
            </a:r>
            <a:r>
              <a:rPr lang="it-IT" sz="4800" b="1" dirty="0" smtClean="0"/>
              <a:t>DIRIGENTE</a:t>
            </a:r>
            <a:br>
              <a:rPr lang="it-IT" sz="4800" b="1" dirty="0" smtClean="0"/>
            </a:br>
            <a:r>
              <a:rPr lang="it-IT" sz="4800" b="1" dirty="0" err="1" smtClean="0"/>
              <a:t>a.s</a:t>
            </a:r>
            <a:r>
              <a:rPr lang="it-IT" sz="4800" b="1" dirty="0" err="1" smtClean="0"/>
              <a:t>.</a:t>
            </a:r>
            <a:r>
              <a:rPr lang="it-IT" sz="4800" b="1" dirty="0" smtClean="0"/>
              <a:t> 2018/19 </a:t>
            </a:r>
            <a:r>
              <a:rPr lang="it-IT" sz="4800" b="1" dirty="0" smtClean="0"/>
              <a:t/>
            </a:r>
            <a:br>
              <a:rPr lang="it-IT" sz="4800" b="1" dirty="0" smtClean="0"/>
            </a:br>
            <a:r>
              <a:rPr lang="it-IT" sz="4800" b="1" dirty="0" smtClean="0">
                <a:solidFill>
                  <a:schemeClr val="bg1">
                    <a:lumMod val="50000"/>
                  </a:schemeClr>
                </a:solidFill>
              </a:rPr>
              <a:t>152 </a:t>
            </a:r>
            <a:r>
              <a:rPr lang="it-IT" sz="4800" b="1" dirty="0" smtClean="0">
                <a:solidFill>
                  <a:schemeClr val="bg1">
                    <a:lumMod val="50000"/>
                  </a:schemeClr>
                </a:solidFill>
              </a:rPr>
              <a:t>risposte</a:t>
            </a:r>
            <a:endParaRPr lang="it-IT" sz="48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25" name="Picture 1" descr="Nuovo Logo Della Scuo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7508" y="376759"/>
            <a:ext cx="1973802" cy="1418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791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400" b="1" dirty="0" smtClean="0"/>
              <a:t>Il personale scolastico collabora per garantire il buon funzionamento di questa scuola</a:t>
            </a:r>
            <a:endParaRPr lang="it-IT" sz="3400" b="1" dirty="0"/>
          </a:p>
        </p:txBody>
      </p:sp>
      <p:pic>
        <p:nvPicPr>
          <p:cNvPr id="10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93345" y="1657303"/>
            <a:ext cx="8078993" cy="5012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1377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5755" y="714704"/>
            <a:ext cx="8826990" cy="538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 descr="Grafico delle risposte di Moduli. Titolo della domanda: 1. Che tipo di scuola frequenta suo figlio?. Numero di risposte: 151 risposte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220" name="AutoShape 4" descr="Grafico delle risposte di Moduli. Titolo della domanda: 1. Che tipo di scuola frequenta suo figlio?. Numero di risposte: 151 risposte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9230" name="AutoShape 14" descr="Grafico delle risposte di Moduli. Titolo della domanda: 1. Che tipo di scuola frequenta suo figlio?. Numero di risposte: 151 risposte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5596" y="819807"/>
            <a:ext cx="10022818" cy="5198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46728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000" b="1" dirty="0" smtClean="0"/>
              <a:t>Le comunicazioni ai genitori da parte della scuola (orari, regole, avvisi) sono efficaci</a:t>
            </a:r>
            <a:endParaRPr lang="it-IT" sz="3000" b="1" dirty="0"/>
          </a:p>
        </p:txBody>
      </p:sp>
      <p:graphicFrame>
        <p:nvGraphicFramePr>
          <p:cNvPr id="5" name="Grafico 4"/>
          <p:cNvGraphicFramePr/>
          <p:nvPr/>
        </p:nvGraphicFramePr>
        <p:xfrm>
          <a:off x="1344705" y="1667435"/>
          <a:ext cx="8487783" cy="5190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86936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500" b="1" dirty="0" smtClean="0"/>
              <a:t>Consiglierei questa scuola a un altro genitore</a:t>
            </a:r>
            <a:endParaRPr lang="it-IT" sz="3500" b="1" dirty="0"/>
          </a:p>
        </p:txBody>
      </p:sp>
      <p:sp>
        <p:nvSpPr>
          <p:cNvPr id="7170" name="AutoShape 2" descr="data:image/png;base64,iVBORw0KGgoAAAANSUhEUgAABLAAAALmCAYAAABSJm0fAAAgAElEQVR4Xuy9Z9ReRbn/P0R6QugdDCCGAEondJFQQpWD1NATCKi8clmOLnXZzvkra8ny+IJeA0hHpBp6N/SAVOmhNwHpJcB/feZ35jmTyew9s/d97+fZ9/18Zy1WSO5dZn+mXfOda66Z54svvvjCKImACIiACIiACIiACIiACIiACIiACIiACIhASwnMIwGrpSWjbImACIiACIiACIiACIiACIiACIiACIiACFgCErBUEURABERABERABERABERABERABERABERABFpNQAJWq4tHmRMBERABERABERABERABERABERABERABEZCApTogAiIgAiIgAiIgAiIgAiIgAiIgAiIgAiLQagISsFpdPMqcCIiACIiACIiACIiACIiACIiACIiACIiABCzVAREQAREQAREQAREQAREQAREQAREQAREQgVYTkIDV6uJR5kRABERABERABERABERABERABERABERABCRgqQ6IgAiIgAiIgAiIgAiIgAiIgAiIgAiIgAi0moAErFYXjzInAiIgAiIgAiIgAiIgAiIgAiIgAiIgAiIgAUt1QAREQAREQAREQAREQAREQAREQAREQAREoNUEJGC1uniUOREQAREQAREQAREQAREQAREQAREQAREQAQlYqgMiIAIiIAIiIAIiIAIiIAIiIAIiIAIiIAKtJiABq9XFo8yJgAiIgAiIgAiIgAiIgAiIgAiIgAiIgAhIwFIdEAEREAEREAEREAEREAEREAEREAEREAERaDUBCVitLh5lTgREQAREQAREQAREQAREQAREQAREQAREQAKW6oAIiIAIiIAIiIAIiIAIiIAIiIAIiIAIiECrCUjAanXxKHMiIAIiIAIiIAIiIAIiIAIiIAIiIAIiIAISsFQHREAEREAEREAEREAEREAEREAEREAEREAEWk1AAlari0eZEwEREAEREAEREAEREAEREAEREAEREAERkIClOiACIiACIiACIiACIiACIiACIiACIiACItBqAhKwWl08ypwIiIAIiIAIiIAIiIAIiIAIiIAIiIAIiIAELNUBERABERABERABERABERABERABERABERCBVhOQgNXq4lHmREAEREAEREAEREAEREAEREAEREAEREAEJGCpDoiACIiACIiACIiACIiACIiACIiACIiACLSagASsVhePMicCIiACIiACIiACIiACIiACIiACIiACIiABS3VABERABERABERABERABERABERABERABESg1QQkYLW6eJQ5ERABERABERABERABERABERABERABERABCViqAyIgAiIgAiIgAiIgAiIgAiIgAiIgAiIgAq0mIAGr1cWjzImACIiACIiACIiACIiACIiACIiACIiACEjAUh0QAREQAREQAREQAREQAREQAREQAREQARFoNQEJWK0uHmVOBERABERABERABERABERABERABERABERAApbqgAiIgAiIgAiIgAiIgAiIgAiIgAiIgAiIQKsJSMBqdfEocyIgAiIgAiIgAiIgAiIgAiIgAiIgAiIgAhKwVAdEQAREQAREQAREQAREQAREQAREQAREQARaTUACVquLR5kTAREQAREQAREQAREQAREQAREQAREQARGQgKU6IAIiIAIiIAIiIAIiIAIiIAIiIAIiIAIi0GoCErBaXTzKnAiIgAiIgAiIgAiIgAiIgAiIgAiIgAiIgAQs1YFhS+DTTz81s2fPNgsttJAYDGMGw7bw9eHZBJ599llzxhlnmA8++MDes/DCC5tDDz3UrLLKKtnP0IUiIAIiIAIiIAJzE/jwww/NvPPOa+abbz7hEQEREIEkAQlYSUS6oB8J3H///ebCCy80iFirr766Oeigg/pGyLruuuvMNddcY4ttwQUXNIcffrj58pe/PFcx9jODfqyz+qahJUB7Of/8881nn31mM0KbOuyww1rVb6Ta/r///W9z7LHHmrffftsstthi5qijjjKLLrro0ILV27tG4LnnnjOnnHKK+eijj+wzd9hhB7Pddtt17fl60NAQULkODXe9tXkCjKcXX3yxuffee+3LJk6caLbZZhszzzzzNP9yvUEERKBnCfSkgPXFF1+YV155xfz97383Tz75pDXG3aSCCftSSy1l1llnHbPxxhubkSNH9mzhKOPNEMC4P+200wxeFSQGyoMPPtisvfbazbxwkJ+amsSSnW4y+POf/2weeOCBrnzlUE646EMef/xxc9ddd5lZs2aZ999/39DXUD+Y5I8ZM8Zsttlm1utmxIgRXflePaS3CIQi1je+8Q2zyy67tMbYTrV9CVi9Vd+q5lZCR1VivXG9yrU3ykm5rE4grNuLL764XVgZPXp09YfpDhEQgWFDoOcErJdfftlccMEF5sUXX0wWEhNPRKxdd93VeqIoiUBMvEGMYDvQuHHj+gJQahLbbQa9LmB9/vnn5r777jNXXXWVee+995J1YIklljB77LGHGTt2bGuEi2SmdUFXCCBoXn/99ebaa6+14uaXvvQlc8ghh7Sm70i1fV/AWmGFFcwRRxxht0Mq9QcBCR39UY7hV6hc+7Nc9VXGhHV76aWXNt/97nfNqFGjhEcEREAECgn0jIDFJPOWW24xV1999YC3VW65LrPMMmby5MlmySWXzL2lJ67zJyNkeN111zUHHHBAT+R9qDP58MMPW7dlvGwQOREkmIz2Q0pNYt03dotBtwQsBOe9997bbLTRRoNWDB9//LGtB3iQIUjkJvKKN9Zuu+3WN/Um99vrXtcv/RWeehdddNHAlgc8fhGC2JI31CnV9v0ywJNwypQpWtwZ6kLr4vsldHQRZosepXJtUWEoK6UEqo7zjKcsHrKjhhhYe+21l53LKImACIhAGYGeELDCVW8+iAkkK8hs4Vh11VXNIossYuMZvfPOO4ZtHrfffrshKKBLbZpkdKtKVh0ouvVePafdBFKT2DblHsPlpptusllaccUVbbyuwdr2GwoRfr+y6aab2n5lgQUWsCInWwvvuOMO8+abbw7gow/acMMNzZ577ikRK6NS9VN/xdgybdo089prr9l6i+jaBqM71fYlYGVU1B6+REJHDxdeSdZVrv1Zrv34Vf00zvdj+eibRKBfCPSEgPWPf/zDnHvuuQOeV5xS8a1vfcuMHz++cAsPp0URcPfRRx8dKCsmGf002dRA0S/NsLvfkZrEdvdt9Z+G2HzCCSeYN954wz6Erb4I0oORYqI4wtm+++5r1lhjjWi/wj1sNbz00ksHgiSz/RSvMYQspXIC6q+aryGptu+Xwde//nVz4IEHahts88UyaG+Q0DFoqAf1RSrXQcWtl3VAQON8B/B0qwiIQDaB1gtYeD9wqo6LecU2LyaZ6623XvIjw3vLTmRLPqyFF2igaGGhtCBLqUlsC7Jos3DbbbeZyy+/3G7dI0j6kUceaQ9gGIz00ksvmZNPPtl6V5GIA0QcNLZVpdLTTz9tzjzzTINITmJrMlvICD6qVExA/VXztSPV9v0y0Jbz5stjsN8goWOwiQ/O+1Sug8NZb+mcgMb5zhnqCSIgAmkCrRew7rnnHnPhhRcOxKdhaw/xinKPWA3v32qrrWzcmn5IGij6oRS7/w2pSWz331j9iWzBQkB64YUX7M14U+Idmduuq7/x/+5AMCPuFacNkngn7yYPOYn7CeINZ5cG03ssJ49tvEb9VfOlkmr7ErCaL4OhfIOEjqGk39y7Va7NsdWTu0tA43x3eeppIiACcQKtFrCIaXXaaaeZp556yuYeLwk8HYh9lZvefvttc9xxxxn+JOWevIRnxp133mm3DP3rX/+y2xeZ6LLNaMyYMQYhDG8NthCVpQcffNCcddZZ9hLfA4xvI1YXgQtfeeWVgefjxcFWxy233HKu4LofffSR5fHss89mff4OO+xgtttuu8JrmYjz7ltvvdX885//NO++++5APonrsvnmm5u11lqrUnyf1HcR+BqGPheCH3NsLl44ZenVV181N99881x5/fKXv2wmTJhgy+OTTz6Zg1ERAz/weO77OUgA9vB65plnBjxw2NLKyXTrr7++2WSTTRqL4cT7n3jiCRszCoMW1tRJuK2zzjq2TvL/qUmsY1yHQVbFy7jokUcesV5MfNNge0ayZfHEE080GFqklVZayUydOtUstNBCGTn/f5eE2x+LnlHHmKtzj6ubM2bMsHWTtuxOyaN+r7322maLLbZIeom1ub8a6vZHuRP0n4D/cA777a997WtZjLMrmXdht9q+X7e23XZbM3HixMLsuG+99957Daf/Mv64cQxPSRaT8OIiTlyVRL/10EMPWQEZz2r/uZ2MO91+ZrfqWzhuu+D5MLvmmmtsfaK90pfvsssuhduo6bduvPFG89hjj80xVn/lK18xW2+9tbVLnn/+eeux7pimbABXbt2yd6rUA/9aWBNnEJsrHFuXXXbZWnXNt294dt0+kXz6Y6pvL8AZGw478fXXXx/oc/HKZTzeYIMNDPZBp6mugOWXa5g/8taUveL6DuJGYrfR5l3fsfzyy1sbl10UVdi03V7Ntbv8ulDnHr9fYm7k2jrzI+J25sxN2jTO17F3Om1Pul8ERKD3CbRawGKCwETTbfNZc801zcEHH1xJUEF4YqLsYmER7J0jWou2KnE9AsENN9wwMOgWFTPG9n777WcwsIpSbKBgICamlx8QOrwfkYdvZUByqZsCFtufLrjgAsul7PQ1hJlJkyZZ4ziVKC9Yu5hGsesRKzhlhHT22WfbP1MCEmWCxwvGe1leqR+77767Oe+88wZEvm4JWBhhPNdtZS1igUGGmPbNb36zUj1NsUUwQXDCuC979/bbb29FPOcdVCYODZWAFQrTTPw5PXOwToG8++67rVenS3W9p/DiYsJFotwJQO+3V/69jnFW9R7EBdpyqm4yQd5mm20MdaSIdVv7q6Fuf/Q7CCScPugfDhK2RRgj/O+8886VJmdl7b+Jtl/2PiZITMjZ3lv2rTyDcYoxkLhxqQRDFkqITenG9KJ7GHfwivzqV79a+tgmnskLu1nfYgIW9QMb4K233prj+2LjVc74R71j/EOQ4Lm5Ala37Z1UHYj9Tr/FWFRmN3AfCwzEPkV4SXnq0mZoq9S3MpuB5+B5yxhQJsSGAtb3vvc9Kxam+gNOwD7kkEPM0ksvXQfNwD1VBSx3ajd2kxOPYhlg3GI8IPZkajE25wNcnMjLLrss2XdQntiCjP+p8uwFe7WOGFX1HhbTzznnHFv3ytLKK69s9t9//8KT19s0zle1d3Lqoa4RARHofwKtFrD8TpaiwHjBM6lqIgi8E7A4phVxgRWyMLFqxMSW63MTqx4ITauttlr0Fv8beDfiBrF/XPycsveMHj3axgVyxg/5Q0Rx264wFtyqIs/BGCE/LrEqG+PFIMgqLX/mJESQffbZxxoaRQnPpDPOOCPru5g8jxs3zjz88MP2cWUCVuykuLI842E3e/ZsezoYqRsCFivecM8pM5c3vLEwzqqsMBZ9F+V0+umnD3xT2fdjCGIYury2UcBChKP+YVhjNNN+8PQbrOQLT514f9FPMPFyE6RY/1THOKtyD6IK4pWbsOYwJOA8dTMmYrWxvxrq9hcL+J/iTH0mVmMVr77YM5tq+0X5p79FuMLDrGzi79+fE5eSZ+G5+re//W3gMJYUQ/pODkgoinfZxDPJU7frWyhg4WUNZ0SWMIXjFdfRX+EFl1Me9GcsYCBglI1//NaEvZMq0/D3qv0X4xtegwjxRaIHC2mMl6E4WJY3Fh4Qmnz7yb/eFxpYBEUoZEGN8kmlbpyuW0XAqmozwRHPeEJrdLKIRP2EydVXX51VV+GW03f0ir1aVYzi+6vcU8XG5tl441On8Q4PU5vG+Sr2Tqqt6XcREIHhQ6DVApbfuTPRJcgywkcTKTboM/nAWEKM4P8xCvF2mD59unV3dwYlRs9hhx1mWPUoGyj839yzOQlq1KhRdgLKauGVV145sLWJ68tiftXp+MPA9hgv5IHvxCuNv2NYs7UBTxX3jRjdbN+MCX/hM8k3ohRiHVuXWKXnGgQrPNvcdk7Ho0zAYpsJBrzLh8svIqTzfGO1HK85BuXQyO9UwAqNBt4/duxYs+OOOxpc4amXeCnMnDnTGm6+x0I3Tr2kXrIFlS13LlF32P7D9h1ETuoOWwtpLxjvfmqbgMX3ILjAi1Rn+14n7Z9JG9twnScb9Zrtq3CsmhCSiePlypx+Am9FP9Vpo7n3sAp76qmnzrGVFcGa1XTaHAmREG8a+hUncjFpwLCN9aXhooFf5+gjBru/Gur2x/eHfRAT2J122sm2P0QW6jTjAadT+l61bN/GuyHlXVBU75ps+0XvpH/2J6B4QvGtLF64yS3jA9cQX9L1t3iasNgCm1iKnSRMXWVbq2t7sXGnbGxt4plN1Lcyz2nGfrYAsrhFgjNjpkux8Y9+hjbO+IdNUmf8a8reqdKHhv0X7QRxnbGNesff6VtZ8GN8d55E1EP6WbbNhykmdiAg4WHF1k3u5TnYIthxfntlERIbkzEzTL4t6v9GPrEF8EDkvvfee88ugNI+XH/LdyAO1Vl8de/KFbBoj/T1t9xyy0A2aZu8f/XVVx/4fsZfrnNjVzdO033yySetcOjKKbSfyRu8YcmYlGM/95K9WkWMcoWTew/bP9mN4kRv6jEiKjY2/Scs8WBk8cH3OiS8BnOTcCGlTeN8rr1TpW/RtSIgAv1PoNUCFq7wbqLbiadETjGy6jpt2rSBFTU6fjxDYhPb2Io8ogaTwtDjJjZQlK32hQMV3ldsecTQDVPVjj80bhgEmZywZz42ySJGF9s93CpjkZgWGndl34fBxDN9QaZIwGIF9aSTThrwFCO/eI4UbSGIreZ2ImBhiFEnmJySeD9bFDEcYrxC47lMKMipk1zjx4ri7wiIbFWLCYmUE4YzccKccdg2AYvT/yhTPMS6YdjncnTXMcE4/vjjbbwSkotHE5u0pJ4dtr/YFueqbZR35txDWeP9RZ13dbPsdNZwclG0HbtN/VUb2l/YH+PhySSXPitM9G14oTpxFBGR2GpVYjb6z2yy7cfqdhgbrqyviU2U8ZbaeOON53o0XsJMvpxXbOrEz3DciW0xbuKZTdW3mIDF2ICowJhatHUrjLOX8laJeY4VjX9N2TupPtP9HmNd1n+FwmJs4YM6eckllxjiLpEYX/BCR3iPeRaF7bVsPIoJWGVe1mF/y1ZY+o26Htm5Alb43jJP0NBeSYnQZWXrwmLQdkmMp1OmTIme6huzn7Gp2DLsp16zV3PFKP8bc+4JFzLKdkSEbIvqdJvG+Rx7J7df0XUiIALDh0CrBSw/Rk+TAlYYkydn4hGuYBZthQoHirJJgat2rKKw3cIZAggWCGphqtrxIx7gMeLij7A1A6OxyG089JZh0kbsB3/yFgoCOezCyUeRgMXKK7EUXMo5gZJ74OcEnE4ErHACmfP+0NBmdR1Dro7hSr1kQox3FYlnTJ482a6kFqVwYtAmASs0SPH4+853vlPL+6luFx22GTyKDjzwwFpeMjliWNU2ynfl3MPk9thjjx3YJpOKIxbGAixqc23qr4a6/YUT4rJJmauPuRPNVP1tuu3H3o9XCjEM+W4mPghSeJEWJQQvxGB3+AceacSyCxNBrvFOc89NnfgZcmdMwbtrueWWG3h0E89sqr6FAhZs8czD06jMOy8c//C6Ish76p7U+NekvZOq1+53FoXw1nGLY1W/LeaR7y+O8J6iRUU/j6GIUzQmxRbpEKSKtgjn9re5vHL6lXDsL/Oad+9FcCI8Ap581Cvab8yzLZXPsI6n4tWGpxBj32Ln+gtJvWav5ohRIcece0KxOeXZW3RohM+2TeN8jr2Tqn/6XQREYPgRkIBljF0xdzF5qAI5xhTXhQZTbBIZDhRFq9R+1QvvOeigg+zWnTBV7fj9wTL3REcGT0QUDJyY0ej/Tv4IiMoEJbVtpuhUH/eN4QQuN78hk7oCVujhEsYjK+oqmHyx5ZGtH6Si4N45XU14iEFKpHDPzDGKuHawg7iHHh5sAyWY8WCmqm2mLG85hmKd9+Xcgwcbq+1uAsh2Vn+CH8t3Tr1oS3/VhvYXnmCb07eF/VZdz4um236sfvBOtsiTWNRAKC+KCcQ1OfU/5JF7CvCsWbPsmMyWX8YSvKHd1romntlkfQs50VbZju+2+cbKIvxG4tkg4hUdPuOekSN0NGnv5PblfhzC1ME67pm0R0R7d3osW/fYQuXSVVddZbcaunE3tdjj7mO73RVXXGH/WiTc+n0n2z3ZlsXiVFnK6W9zeeWUa3hNzuEk4SJMzBMqJ4+MR3hWYxOTUgIW1yBCu2DkCIGIur4g2Ev2Kt9Tp7xT94SebbmLfr74HVsAaMs4D7cceyenDuoaERCB4UVAAlYw8OQaJ1STcJUtFk8nV4zyq13uPVU6/tAgzt06FRqNoSBEzBRiSZCqxClLCVihh0nuRLBbAlY4ec0xyFwZcrQxsYkIJk8KDe3cLsb3iOCeHPGziiE12AKWP1HIFSRzWeVeV6XNpJ6ZM4Gv874696TymlsvcvuepvurNrQ/X5yv4p3ANt7rr7/eIkqdsFpUbk23/Zz6kromp/6HXlq5E2Q8NDhBzcXowbvLxWxr4plN1rccTiHrcPzLHX9yhI46YkyuvZOqM/weih25Yzs2DGOIO60QG4b6RAoZ5wql3BvWp1gsw5TQEPvuOvcU8cspV1+0yN2xgEDCadD0+6RcuzDMZ2zBEQ81nlcn9Zq9mju+hixSdSQUGNk1Qfy31AKxvwDAO8NF8LaM8+StKXunTr3TPSIgAr1DYNgLWOEAXjWosy/gxIyGtgwU4SCRO5HAMGQlHAOKFG4T8UWQ3JXUcLCPTfJCg404XcQMSaVuCVihAVBFhAonH0Vba1LfkjJuiu7PvW8wBaxw22iuN1mKUdXfu2ks5UxM67yvzj05HHLqRVv6q7a1v9gqdhFztuVw1DkpdyJZdWLTadvPqS+pa3Lqfyjm54rwZe9u4plN1rccTuH35ggWMUap+5q2d1J1ht9DwSh3bC97drjQFhOhiu4PD/aIiTg5fWe32nCdcuUefzwvi50aPr8bgjvPDA8cwPucQxo44RC7ukrqNXs1tGlz+/1UvQrbc+5J7KmF57aM83Bryt6pUt90rQiIQO8RGPYCVh3j0i/m1ECQ+j1WZXLvqdLxhwNh3arqizGhB1oVoynlgRVOUnIH7m4JWLllEOPYaZ1yz/QPMWALCaflxYJH1zWcB1PA4sSyCy+80MbB6WRbZd166+7rlxhYIQcmYcTwQTx58cUXbVyi8ERO/54iA7tOvc+9p0p/lfvMJtuf3z7q1rvciUz4/Kbbfs73cIgGh6hwUACnh+E5U5ZiE/9OyrHoXW17Zqq/T/0e+87QA2///fc3eF+kUkrAqpOXKvZOKn/8nspjzjPCazp9ZmosTAkNsTzXuafo21PfV3bSZRWedT1GeUfsZEv3bhY3OeWR+FpsTS6KHeau7zV7lXzXKe/UPUWnBVYpU64Nd07U6UNz76kyzpO3qtdX/XZdLwIi0J8EWi1gDcYphOHAn+vO7qpDqlNP/R6rVrn3VOn4mzAIOjGGUwJWLoOQXxMCVpWtkeSnEy7+96SM6qIuKWUUufvqPr9qVxgGDe4ksH3Vd4fXh95xdbdMxAyvWN9RpY26vFa5B7acOnnjjTcOHF+ew6iXBKw2tL8cprFr6gpYddtmbtsv+x6EK05z849jz/n+lIC1wAIL2EDNY8aMyXlc4TX+2NDEM7td3+qMB3XHv6pCR7ftnZyCDfOYK86VPbuup0ruWFinXdW5p+gbq5ZrTjnErulEwOJ5xEplKyPbf1lUiSW2v7HFk0MMOCUxdgpnr9mrfGed8k7dIwGrbk3WfSIgAv1OoNUClt+5VzUqcwsuNC6rnkqWMjRTv8fymXtPlYlurxkEuQxCfk0IWFUnSXUmLLF60PQktu7zc9uWu84/3SvndLOqz69yfbhdpOqWYf9dL7zwgj3V04/TE57CVqWNVhWwwmPg3f3EF1t22WXNEkssMQcaAnS7ILu9JGC1of1VqWP+tb0mYIWnqPIttFk8QFdcccU5TgnD44ITUt2ptikBqy6LkL0/NjTxzG7XtzrjQd3xr6rQ0W17J6edhHksOqQm51numk5FsdRYmBIaYnmtc0+vC1gu/4yzDzzwgA3UzrhT5A1Mn7LffvvZ8cpPvWavSsD6v9KravNUvb5Kv6BrRUAE+pdAqwUsP5YIRZC7jSwsLrbUvPbaa/afw9OV6hiX/vNThmbq91jVyr2nSsefMmzrVPEwnkbsKOSi56Y8sMKYJLmrtE0IWHxDFSO70zrlmPknNVVZGc01nFNGe506Ed4Tnu6Ve4pON95d9AyfaycT4HCbTyxOWpU26vKbcw9c+Q62ZpIQGdZYYw3bRxadVJZTL3L7nip9YJXvctfWyYe7t1vtbzDaR04dbaLtx95L3BROEnNBstnqy0mhnMqLqBOmHM6dlGMRm7Y9M8Uh9XvsO8PTfXPHn9Q4Xycvddp6Wf+dymOdvr/TZ6baek7fGea7zj1F3576vk7LtQ7z3HsYq1599VW7FRmb/l//+tccghaLSFOmTJlDxEp9b+67/euatFd5T53yTt3TRF9HXus8N/eeHPvFL5eq19cpe90jAiLQfwRaLWCFR4nnnsTjF1MYpykMNB4OalXiOOUMWrmdfh0jsUrHH7LsRuBU8tyNWC2xCVro3YK7+cSJE5MtsFsCViigVRFPq5RL2Qf5xg0xI6ZOnWpWWmmlJIOUUeQekDLaky/KuCA8sj3naO+Mx3Z0yd13323jcblUN0+XX365ufXWW+1jik4vrVMXcu7BkwqxwcUl2nDDDc1ee+1lBfqilFMv2tJftaH9+UJnlQMqOqqc/3tz020/lkf/lFDq0b777lsadyln0mnafNgAACAASURBVBzGMsxdiChj2MQzm6xvOZzC7w0n8LmHiKQm/k3bOzl1Pwzinju2lz07DFqde0gNz8wpn5y+M8xfnXuKvjFVruGpfVVOYcwps25eQ/lfeumldouyS+GhLr1mr+bMBWIMU3UkFLK7cQgG+WjLOE9ecuydbtY/PUsERKA/CLRawAoNi9GjR5sjjzzSIDLlpvB47JiXUGoQKXpXKI7FtiO1ZaAIj67uVhwi/+jmokl8auCOCVjh8cG54mW3BKyw3uQeX8y3hhOs3MlHyKluIN/c+ty0gMVkCRGA04lIbEOi/RZ5COW26U6vw4A+8cQTreFEQhREHEwFlvXfSyytE044YcBbpUj4rmOc5dzjt7vcLU859aIt/VUb2p8vdLKF/eCDD7YxWwYjNd32w28IJ8A53rQ5E/8mTpxr4plN1rccTmF5hLH6crf6pYSOuhNt7suxd3LaRmiL5I7tZc+uw9g9L6xPsRMMc/rOMH917in6xpxy9RdU2EZ+xBFH2FhTbUxsfz/11FMHTrcOD6npNXu1brtK1ZGwbo4fP97sueee1uO6k9SWcZ5vyLF3OvlW3SsCItCfBFotYIHcXxXm72xn2GWXXbI7cP/0M+5nS8TOO+88R2mGXiKxa2LFH3pBhKtI3NOWgQIxAW8pXLhJ3ToJri671NHN4dazXPEjdXywK8eUeFP3/aFo0wnn0HiJ1a9YvUwZRbkMOu3yXn/9dSsUMRkjdcv46jRfYRlhDGIUkr/cdMMNNxjqsIvtUdRn1BFicwy63DL2vyfnnrb0V21of+GkMbf95dahsuuabvvhu+sIADn3hMJYrlgcfr/vudXEM5usbzmcwvIIxaLc8S9H6Kg7ZufYO7l13/duzP22UNQIPbeuuuoqc9NNN1W2b3wbsyhGY07fGX57nXuK+OWU6z/+8Q+DXZMak3LLqMp1HPpArEsS5XnIIYcYvFbLUhmfXrNX+c46i7mpOhL2HbltJVV2bRnnyWeOvZP6Hv0uAiIw/Ai0XsDiOHgmwS6GFYLA5MmT7VG8qURw2VNOOcUeK08qWpUKB4mRI0daj4yy1aswBk3RCn2bBgo/mDY8ONb40EMPnSMwb4wpMQsQvrbccsu5YqGwkkYga7b8kXK85Hge5cKfpKIYL6H4mBIvMXquv/56ewKOM+LC44Pd96UELK7jm8877zx7sg5p0003NXvssUepePr888/blUW3tasTT7dwUkW8JmJFECy5KIWBvctiPOUwSLWxst/rTig6eWfuvUzGqLcuADV9A22hjK17dhjoeskll7Sr3XhghimcbOfEALv33nvtFkdX79Zdd10TBof3Dd8cz8dwxbvtQdzb0P7C0zPZVjdp0iR7FHxZou/B65Ag+pzyVic13fbDPIVjYM4WJNrBaaedZrdgkYpO9AwFghyxmMkgHiWwjNXVJp7ZVH9fR8CCZzj+bbfddmb77bcvHH9yx78m7Z3cuh7aIqmxneeynWratGnWEwyhiT7Rb4uhyDN27FgrpGAzFqUw7ltR/5wSGmLPr3NPUT5zBKzQK5gx7bDDDjMrr7xyabHAk5Ns11577bmCqeeWJws606dPt5fneqv6i5ixEAm9Zq+G2/1SoQlyx+RwEX+jjTayC25l4QIoB2xy+ujNNttsrmvbNC+RgJXbynSdCIiAT6D1ApabyJx//vnWcCExMHNyybhx4wpLEyONSSAdtUtlAgSrV3gouXewhYItIwgyYcJQJPbN3/72t4Hri4ylJgeKqm7WTMgwAB9//HH7SRiBxM5BlCky8ohFcOaZZ9qtUkxqCCbLhN1P/mSDf1911VWt4Ug5hYk8n3XWWXabnUtFAlYoXjJgE+dngw02mMuIp0yYgFx00UWG73SpEwGLOnTGGWeYp59+2j6O9+++++6G+BoxF26MYa53J71xPRzK6mmqO/KNdq6FPUfRh2XAb3w3K6EIIE7AGyoBKzSm2XpF3UkZXUU8MPY++eQTK6DyTZ2m2GQP4Zq4PwRDj5Uv91Ae9EVOoMzx3vKFPK5nEor3QOwd1DXam3s+3xkTsMLVdtocAlxsG+Rbb71lV+aZBLk0FAJW1f6qje2POsK4AO9YYvxAQL/xxhvtRI64fUzOY0fFp+pwk20/Nqb5Hrpl9TTWDnhekYAV9uMpsThsA7G+o4lnNlXf6gpYsfGvKC5Z1fGvKXsnVafd76Etkoq5hjcvYqlb9OL0OsZB2qNLsYMttt56a9sGY+MOYwp9ufMcos7vtttudqEuTHXEqDr3FPHLEbC4N7TFlllmGWuDFIXd4LRAvOE4MZCxFfuK7apVt6iF3nl4WjIexexn8hkuYsYE816zV8PQBClbDVt15syZyTE57Adc3zxhwoTCcYX4Yiy+skDHFl36Dd8eb9O8RAJWbq+p60RABHwCPSFgxSab7tQttu4sv/zyduKGQcJkDeNsxowZA8fb88FlEzx+x/hhQGHy7xIu0DvttJOdQCLwkA8GKVaGGSCcSFBmkDc5UITbDDDSttlmG7viwoRp9uzZ1p3bT+G2Ln5bbrnl7LZKvIXcdyJAcAQyBpEThIoG5NDrh2fifcCKMYMnfNhKRVwXVuoQevxUdsoWopQvXlLuxKhgUsjRy3ipcMINWwdgHR7X3ImARR5Dbxvej4GHUcxqLX+HD4bIlVdeOUedywmsneqOYvWSus77yceoUaOsBwTH2WMwIzj6aagELH/VMHdFtojF7bffbi677DJbtqnJb4qn/3uMLeWJMU0boj3g3YSRz7abO+64w4qTfh3LKeNw8kE7pf5uvvnm1sCn/DhqnPYWq8MxASs0av02h3cq30FfSH923333zSHqcm1R3Ky29VdD3f4oa9o19dkl+ki2mzL2UH6uDyAQONc6j9+UWJmqq022/di7Q8GM/LMww5hC3w8LPExpj7SHsK8ti5sV9uMwRCjYYostBia5jDk82x9zyrxImnhmE/WtroBFGcXGP/oc6h5lUnf8a8reSdVp//cYa74NcR/7gfqHbcHYircO/08q84QMhRFn+yFM0a8zFvHtLOIRSPzNN98cyFKZjVhHjKpzTxG/XAGLb2OB0IlyPA97gTa88cYbDwh+1EnaO15TjkFKRCwrW/oCFs8YI13CrkNkYfxyCyvYStiB/nvLhMNesldhf8EFF8whSmFbcwDQmDFjbN1DrKFsGE9CO7jMVnvyySfN6aefPjCOw4z6SjgV6jVlR19A/WfxxF/EjNXrNo3zErCq9Jq6VgREwBHoCQGLzDI4YMTg6hwazqnipINnNYgBtSwxUcVrCwEsN6W8wZocKMhjuM3Az3ds4svvGEMMhm77VM63stLJ1k0mKbHEFk+2zjFpTiUGW4xvty20TMDyPRpyyh3DF08Pt62lUwGLb8HQYzXL94pJfSNbGzgxJnb8fOre8PeYQFj0DAwbBF3nBTYUAla4rTQ37k3sm2iTrLwzYXapyglTKdb+CnRO/RroOOeZx4pcTIxSXmUx474sX/PPP781dl0dLmrH9C3US9/jsKxe0A86cYXr8IhDBPVTG/uroW5/zrPDnxSk6pXzbs3Z6lH2rKbafuydfCeTUILX57QFxgTqquvzy/pxnsfEyo8bl2JI37XPPvsYYo/FUhPPbKK/70TAii3elXHLHf94RhP2TqpMw98R6LC5cvow7qWvZVGRU5SLvIRYxMG+ybFFXH7KPO65po4YVeeeIn65Ahb302cgYiF65CZYsiiG0FXV+8q9o857uRcPSzyEig5R6SV7NQxNUMYfzixAshhFKrPV+L1qW+EePPCw20OP/TaN8xKwcluprhMBEfAJ9IyARaYx5lg5w8j2V86KipRVXlZ42bJTFgfBvx8jHm8ePIVSRhVu7GxlxBOoKDU9UMRWUl1eiia+/I5xx2oR2zVSkxViKBBEN7Ztzf9uf7thEQ8GabbhUX5stSGVTXz4PVfEYusXghXGm1vd6oaARR7w8kIs8AWA2DdSz1h1ZIU8JWxU6YrwTsDQ94+eDu/nfRihrPYh+jBBGQoBK4wlk4oFUcYhjCHFtUxeEI66lVi5xEuJrX54CuYkypl+JXd7WGx7Z+w9ePUxaScveCiQytqxv1WgKN9MDFgFxhuTeoFnJil2fH1b+6uhbn/UEeJa4WFFuypLVetGqr410faL3pnb17qxDyZspyelTsNknHnooYesp7PzpinKR87Yyr1NPLPb/X0nApYb/xD/iO/oQhzEuOHtTDtnK6jbLlw0/rn7u23vpOpy7Hc8F8lzyqZDnEMQzokrR5uhnvme8rF3IyLgTckYVbbYVEeMqnNPEb8qAhbPYLyhvrDgW1ZnuJbxga2DCMV1xSuX7yrv5V3YSXjqp+zzXrJXWWwjDEDZAjHfjliIh9Y555xj8aUELK7B/qStuMXfovrC8+kPsCVioTzaNM5LwKrTa+oeERCBnhKwfKMLIQvjGeOHgQJDlk6bVWH2++OKzsSvrgcMz7zzzjvtxBa3XBc4lOcjEDCJJuZHKrZJ0wOFM1bYfsREwp34xqDlxLuiag4zRCfuY7WOgcRxZPsk20eIG4aAlWvYwAkPNlykebbjRpkQuwrvGRimTiGM5ZntmxjyeGT4q1Zs9XLl4Y4f51tI3RKweBaTWEQFeGGkOI8sjC+Ma7Y2uu9romvh/WwVRGDFoMVYpFwQJvD4ggH/7xu7gy1ghYGvu3FqDt+DQUiZUxcPPPDApDdlHf5ua0msX+E72E5IHXQJ9vQxTKpy+hnaFv0VExu+yXlYUUZM2NlSyGq0Y5gjYJEXBBX6KvLt91WuzfFc3hGe7MbWAg4F8PPe5v5qqNufY028GLbKwNOVIX0ACxkE2KWf60acNr8Od7vtp9qH62sRAGh31F2+EU8VxhXqKWMf3loI6y7tuOOOVsAvS9RvhCzqKxMyx5AxizqZO7b672jimd2qb50KWO47y8Y/Yj1hlziPVdd3pAQs9+xu2TupelX0O6yx6ejH/LE17BurLAr59g3PdvWYZ7BoRtBy6nLs8I0wn3XEqDr3FPGpKmCF5co2TARCtyjruCLeIVylBKSq5Up9om/AFmTxwb23E1upl+xV2jxbodkhgfjm7GrqGrxdvfPH2xwBK7RDw/kPz6dvxju8KO4Zz2jTOC8Bq2rr0vUiIAIQ6EkBS0XX+wSaOgGvrqHX+0T1BU0TKPJOKTrcoOn86PkiIAIiIAIiIALNEmjKXm0213q6CIiACPQvAQlY/Vu2rf2y8DSymCdI3cz7HgF4yHBiGCutSiLQDQKspLJ6yfYU5znCc7u5DaMb+dQzREAEREAEREAEOiPQpL3aWc50twiIgAgMXwISsIZv2Xf1y/F84oQqtiulthuGp10RB4FTEGMJrxe2DbI9LxWDKzx2uRvb17oKSQ/rGwJhvDcXfyw3JlbfgNCHiIAIiIAIiEAPEWjKXu0hBMqqCIiACPQ0AQlYPV187ci8O7qaGAsEpiS4dVGsCo5FJpA095CIe3LEEUfYo4DD5J/AhHiFNxVBL2OJGBrEnCBwqQtKT3wH4hOlBLV2UFQueo0AHlgXX3yxPRac4MnEP1Nd67VSVH5FQAREQASGC4Gm7NXhwk/fKQIiIAJtICABqw2l0ON58AOy8ymITJwswykoLjgoQT0Jfsy1/glUXIfgFZv4I4gdf/zxNrg8iWcRJBkvF4Kmcw8eWnjDTJ8+3QaBdeIVwSwRxlJeWz2OXtkfYgIIp5xcOHr06CHOiV4vAiIgAiIgAiJQRqApe1XURUAEREAEBo+ABKzBY923b2Lr3iWXXGLuvffeAQEp52PZFsjxzWUn4OQcSRy+C68uvLVWW221nGzoGhEQAREQAREQAREQgT4n0KS92ufo9HkiIAIi0BoCErBaUxS9nRE8Ue677z5z+eWXz+FhFfsqBCuOWif2Vc6x2BxDjEDGke7Ow6qI1oorrmj2228/e6S9kgiIgAiIgAiIgAiIgAg4Ak3aq6IsAiIgAiLQPAEJWM0zHlZvYEvfI488Yu655x4za9YswwkuJEQrtv3hdUWsoJEjR1bmgpA1Y8YM+3ziGPAuthHyrDFjxpitttrKrLLKKmbEiBGVn60b2kPAP7I6zNW6665rDjjggPZkVjkRAREQAREQARHoOQJN2qs9B0MZFgEREIEeIiABq4cKS1kVgeFAQALWcChlfaMIiIAIiIAIiIAIiIAIiIAIVCMgAasaL109DAmwSvfxxx+bhRZaqO9OmSOg/rzzzlsah2ywi1wC1mAT1/uaItArfUev5LOpcuK5bE+nP1xggQWytrY3mRc9WwREQAREQAREoD0EiJ83e/ZsOxdUGnoCErD+13Blu9vNN99sCBrub3v72te+Zvbee287yQ8TBm+d+4a+2JWDXALPPfecOf300w2nKC6zzDJm8uTJfXGyIRPWiy++2AbeJ02cONFss802rRDofAFrscUWM0cddZRZdNFFc4tM14lAKwgMdd/B+0855RTz0UcfWR477LCDPR02TEOdzzYUFsLVWWedZZ588kkr5jPmr7feem3ImvIgAiIQIcDp1Mcee6x5++237a8KL6Bq0imB3DGz0/fo/t4jcP/995sLL7zQIGKtvvrq5qCDDpKQNcTFOOwFLDxrmMg/8MAD0QDhRYNi3fuGuLz1+ooEQm+gHXfc0Qag7/UUDtSLL764FYpGjx4d/TRfrEW0RdDj3wjCj8i09tpr2xhk3RCa6gpYiHKPP/64ueuuu6yw7PJInLRFFlnEjB071owfP958+ctfzo6TxjPPPPNM8+ijj1YucuKxTZkyxSy44IKV7x3MGyjHV155xfz973+3E3gmBHw3ibwvtdRSZp111jEbb7xxrdh1g/ktbXrXUPcducb4UOezDWX24IMPWgHLpVVXXdW2XbyxlERABNpHQAJW+8qk13OUO2b2+ncq/9UIsAh42mmnmWeffdbeyJyCk+6Z9ygNHYFhLWA5LxQCjhelmIBV976hK2a9uQ4BJvbnnnuuQXl36Vvf+pbZcsst6zyuVfeEA/XSSy9tvvvd75pRo0bNlc933nnHMMnFO7EsIWZtu+221pMr53TJomfVEbCeeOIJK0S/+eabSc4rr7yy2X///bM86cKBK/lw74JeELBefvllc8EFF5gXX3wx+WkM2ohYu+66a+tFueTHNHxBG/qOHGO8DflsuCiyHv+Pf/zD9nHulNuvfvWr5tBDD23V1uqsD9FFIjBMCEjAGiYFPYifmTNmDmJ29KqWEAjnARwUhn0wbty4luRweGZjWAtYTMjZYoFLIImtA4gTm266qfUkwcuKFO53rXvf8Kxivf3VL7zwgjnnnHPsqYdMajgBrx/2PyPCXnXVVdbrhu2xe+21l3XBDxPfTRvhz5yEyLH99ttbIYv/r5OqCFhMOO+8805z6aWXDngN5byTkyvZDoo3VllCvGObAidgVk1tFrA4RvyWW24xV199dSVuMOinrbRVy7TK9UPdd+Qa40OdzypMm7qWLYQXXXSReeihh6y3Jqurqb6hqbzoueUEcuu1OPY3AQlY/V2+Q/F1VfqW6667zlxzzTU2m3iqH3744RozhqLQBumdDz/8sF0kZ2cHC7l77LFHdKG+Sh0apKz37WuGtYB1ww03mOnTp9vCZbK955572i1GqVT3vtRz9bsItIkAwu60adPstjyX2C74jW98w6y55ppW+KIzRwiZOXPmgPcC3leHHHJI7dWJKgIWnhN4ybktb7TjDTfc0HqBLbnkknarIN/B4ENb9z20VlxxRWt0IGYVJbbTIWBhLJMQuPHgykk89ytf+UpH3mg576l6DaLf9ddfb6699tqBMoPbCiusYMuW7VNM4uGGgIcH4u23324DXLvEtsIjjjjCbh9VaicBGVLtLBflqjMCqted8euXuyVg9UtJtuc7qvQtErDaU25tykmVOtSmfPdiXoa1gOVPlPG4IgZQzoSs7n29WEGU5+FLIPQ0RNhAmFp44YXngIIgQjB4PBjw7CFx+AHeanW2EuYKWIhneIe57W+sgu2zzz723bHE4QwIcm4rJKLN7rvvbjbffPPCQvYHIwS7ww47zIpSvZxC0Q/PU7bGIt4Xec3B7vzzz58jFthGG21kRf86ZdzL/Hol7zKkeqWklM8qBFSvq9Dq32slYPVv2Q7Vl1XpWyRgDVUptfu9VepQu7+k/bmTgPXAA7aUqpx2ljvBbn/xK4ciUEyA7WV46pAQOfBWQsSKJbx1CHL41FNP2Z9TQeHLuOe2rzBuDSessX2xbOtiKMqlYt089thj5owzzrDCXD+4iYeiH+LTvvvum3XiWkwwlNt8e3sQGVLtLRvlrD4B1ev67PrpTglY/VSa7fiWKn2LBKx2lFnbclGlDrUt772WHwlYErB6rc4qv4NEwBeScgSpyy+/3Nx66602d8QJmzp1qllppZUq5zZXwGI/OvGvSGzXO/LII81yyy1X+r4wGGPqu/zTyaqI3JU/epBu4MAKjgJ2waqJ98de/tx4ZeH9nDy52267DVLu9ZoqBGRIVaGla3uFgOp1r5RUs/mUgNUs3+H49Cp9iwSs4VhD0t9cpQ6ln6Yrygj0lIBFUPUHHnjAblfi9CwmoyR31DuTMQJRFx19HQ54qaqxww47GLw66t5X9Hw8GZh433fffeb111+3k0k8IYjZs8EGG5hNNtmkNC5P0cBNoGm8Zh555BHLhmcSjJZ4RSR/Mu57k8Tyw4SWk+nYVkR+Qqa86+abb7ZBb9999905voE4Qeuvv36lI8g7Ldvw+1JlG/s9duJk3UHKZ0oAdGI0wRShZcyYMYaJP0G+idFUlorKDI8nYhMRhP2VV14ZeD6CDFu7KAPKuCg1YfzVZRXmMUfAor7g8eW2AxJwGW+gsm9278l5vrvWj3dHjCjiPoVbKOvUtaG4J/SS4zv4Hr4rNxET7LjjjjP8ScphQv9GHUXcJJ6a318gCnIU8RZbbGG99lLJr2O+oEh/R1uI9am0NfpVvAhzUlF+ab/kEa892teyyy5b+rg67SHVrjfbbDPbh+QIq7mGVJ18+oz++c9/2jJ1YzGx5diWu9Zaa5VuL607joXQ3dgxY8aMufpCthPn1K1cVjn1J7ymrEzJH/WTEAY5Zepfw3sOOugg8/Wvfz17DMm9pxvlG2YqNiZyDf0QYyKBcakz4ZhY1f5KMemGrVGnHnCPe/cdd9xhXn311YEDhBi3ll9+eTt2r7feetl9lcsHdiT1H9sP24zyc/1VThuoYw/UuYf8dss26uT9d999t8GD2y8D6iFlkNN31S1/PLmfffZZW1bYLp2MhTl5aKq/aMouzfmm2DXdatNl40DIsiyv4WJnuHDqDvjhGQSCZ15LXaDN7rLLLjYWaSy5+oMtRf0htAMJ22aJJZaw867U/LEuY+7j/fQxxESFFWMbeSZmKv3M1ltvbW0kn2PuzoVujDlN1suieUO3x6dOyme43dsTAhaNhokJHh5+IOFYYWHc77fffmaNNdaY6+eqFa3bApY7+Yvgye7kw9g30BmxFYpOLCZwxAZuAlefd955Ax2ae65vzMUaN0LgZZddVpofjGtiH+FNgxBD/m+88cYBL47YN/j3lDWqbpUt76gywMTy1A0BCz433XSTQfgoK2Pez0SPulo2EY6VGR09gcv9gOTh99AOEC+LtvzVNf7KytL3wGJA++53v2sI9l015QhMGCzUd05QI1E3YVkkXvt5qOJZ5m+jbPOpgjmMEZFOPPFEO4EgIWxTR6rEsKJ+n3nmmQOxsFLlTBB4YqMhcjivr1heMYIQy3fdddfSMgwFrO9973vm+eeft+8oGxs4OZE+DFG+LFXJL/yIuVYkaFYVhigf2L7xxhuFWcQY5MRQ0tlnn23/LPIMzBVlquYTo/mCCy6wdaCsTDGoJ02aZMWJWKo7jrln8W4WUFJlT91iUrrzzjsXCgO5rHLamX/NrFmzkn014/2OO+5o6z3fUlamTU1I/Tx3q3zdM6uMibE6U9VuKxKwumlrVK0H1FVsWGytlA2L9zJtnAlhyjOWiTGeyIgxnfSvdeyBqvdUqQc5tlHV92OPseiK7ZqyzbBbGBtTHt1V6gG2Nv2mi9lZdC9lziE0zAGqjM2x5zXVXzRll1bhybXdbtODKWAxHmHHhydcu3lnyAKxFZs3VX8YTyZMmGC++c1vdlx//DxgG2E7u0XjWFlRXydOnGgX51lgpn/KEbC6NeY0WS8lYFVtnc1f33oBi0GPiTErFmUDtI+qKK4LCjdBnN2JYjQaN5A5Fdk3GFCTWWmve5+fJ74D4xTvsZxEPlhtZ3tOOIiFAzeDLUaRm5j6zy8SsDCW6WTwiMjhyjumTJliYyLlfgMeZXjF8GcsdbNseX6nAharF0y4/FRlcoeowvYsjMncxOQXQ2m11VaL3uJ/E0HEGZhuu+22uYTK2M2jR4+22+pik/aqxl/qe6h/J5988oCg1InYkyNgpfJT9DvtnZhWTzzxhL0kFQPLz0tM4Kybj6G4L2wfBG6nf6uaqN+IFyTqJIZSrI0jyJx++ulzGWhl7ys6KMDd47dHxDNWG5mQuFMoy56dOnUST0ny+9prr2UjIb+HHnqo3TIbpip9B6vy1Eu3olqWAcaDcePG2ZM1SYMpYMGIgxP4MyeVHaxQdxzjvbGTNFP5wbuHeG+xsmpCwKpSpoz35MuVf1GZNjUhdey6Wb48k3aJwILNkGNncA9jIm2KMYQU2l88E1vHPY865i9ccLAE7cNP3bY1UnXN/5180kexGJLLICc2IV6w9BkvvfRSdnZWX31167UXtoE69kCVe5qwjaq8H/uEQ0jwHslNYT3MvS92HUI74pXbNZLzLBalETI7EbGa6i+asktzuLhrmmjTZeMA8VDpy1yiTrvydLsrXFm5BXxsFFIsdAX5RxQKU0zA4t0xB4UyXsxnqD+5nudlz6oyLsBi7Nix1tMQRikBs67ZTQAAIABJREFUq8qzyWOZTdFkvSyal3RjfKpS73Xt/xFovYCFJ4s/8LNCt9NOO9nVKddZ0AlwDfFZnIHAijuTd9eBxAq97kS56n3k6corrzS33HLLQDbIH+IUBgXfwcR65syZ9jq3Qof31d57720YyPxUtiIJH1a8necW2ydcHKKYwOM6G1RzRKr555/fCny4uCOU+CtVsHzvvfcsYyaDrBAhvHAPjZgJFeXgrzAyuWWlIZaaLNtUIw8nF0ViT+4kNCZQYiTClYGE/2e1iFW46dOnzyEcYihxut3KK688V7aLRDn3bLaPjBo1yg6QeLlQf5xAy8OKYhxVMf5SLPmdCQrinTuFEE+aIjfo1POqtq/U8/zf8W45/vjjB7Y8leUzFLvwEOI/2oa/FQ4DAS+61BbmKvls4lq/LtM/MEkMJ3rdem/MKKHPgDcTU9fn0WfQHnxvQvoU8hbbDup/g59X+j28WPC85T76KYQ2+iPfyKTPjYl2tN+zzjprYILj+kWeybYSeFEfyG/YxopOY8ztO8Lg+HwXAgZiNdsr8abkGt5Nn+m2b7rvHywBK8wnjOh/3NjB3xmL2RLBFh03FrOlgK2qochZdxzju++66y47mXDvYGzCLkBkpj1SnrTRSy+9dI66VXTQQ7cFLMZDvB19MdTVUcrU5ZFx6IorrphrVX0oBKxul2+snEIGbky86qqrBhYVuA9bhDoTOxW6TlkNpa3x5JNPWmHc2VKhXUAdpv+jv8BLy9XpMruAPg3x6umnnx7oBsP+tagNxPqrOvZA7j1N2UZV3k9fwfzAJVgxFrgwDjDHNsBDDjvKJSbieO52IgLgIXzqqafOsd2LMQj7iL6dRN2g7Blb3HjFGMm7OxmjB0PA8sfhTu3SKvZHE226St+SO77zTaGA5X8n9jsnW7MYSGJuyxjhUjhXidkmzLmYP4bzr26cFB3aRuSLcmbrO3NTxDqEKhaFYcLCpZ/KBKxujzlNzZf4ntx5SZU6VKW+69q5CbRawGJAwQh0E/Iyj56YSIT4Q1yFopRbIcP7q94XGjBlK8HhxC8mxMUMf4wdVpcZ7IrczsPGzQC5++67Wy+G2D10nM4N1GdQpuwTi4EycysLeP+wlYxO2k9Nl21ZY6ezx6CgoyGVrXbmDlKskODd5zxBiMmEZxXCWJhi3gNFhlKsQy7zUsnln2v85XSa4QBbNvnIeV7V9pXzTK4J+4gyD7WY0YGI4QS6ondW2f6Rm+9uXYe7OkYOKbUq1sk74XzJJZdYoY9E34I3K0JHbDWZ9shkzLmmc32R0BQTsMr6o7DvLfK4C40O4tDQn8byG/bRRQcI5PYd4TeVte+YJ8FgCFhh24ELghFGbGzsID4fHg+uP4wJ6XXHsbCPIw4bgmdM7AjrFmXF4RJh3LduG50IMmwld6nMUy/mpTTYAlYT5RvzOogJmTCKiRxFHqJVy2oobQ233Z/24PpdPNmdd5nfz8bsAmwzPMrCxOIiOxOc2FXmrRO2gdiJwnXsgdx7mrKNct8fnjycaov+QgaiAouLCAx1EvUaewYPrJStye/heFVnm7+fz8EUsLphl+YybqpNV+lbcsf3mC3p6gJ2DmNjUSxchE3mFSzGuHvK5myhbdINEZS+C+8vZ/syD6cPi+3siHnFFdmaTYw5Tc2XYJ87L6lSh3Lru66LE2i1gMWKMzFBqOgYyQhSKMpFKfSuSG35ya2Q4fuq3Bd2QEWr0f47/A6D7z7ggAPMOuusM3BJOHDnuJtzc9i4mfgRw6XIRRnurFyx2u0S4sR3vvOdqDDjrsk5ja7psi2qI+HkmuvKjL+cQSoMjl00SfLzFBrsDGAIXoibZQZIalsm9/r8iwaPXOMv1XESg8rflptbF8ueW6V9pfLn/x4KbayAEjCzSPBFhD322GMrbYHLMVKr5Lmb1/pcmxSw2NJy0kknDaw456xih4ZXUT8TE3uKtvDBLozZlSMM5ExawtMY999/fxt82U85fQeeYngEIsqQcvqO0LtnMAQsypQtwm6bepnA57izZcYJpuSReGW+yFRnHAv7b+pxkSDgyiLHoMy5Jrct0m+ccMIJA7HMUkI5zw3Fnpx6yn2pgOWxcT92z2CUb+rE0nBSinffgQceOFf/XLWshsrWiJVrSpAIt+LHDiehDVK/iIlDSm2N5pqwfENhrI49kHNPk7ZRzvv5dv8glph4F7brp556yi5wzp492/5UFJMopz8IbQi8a7Dni2zu3PEq5925bT98Vo7oFV7TLbs097uaatNV+pac8d19T9i/Y3Oyg2XbbbctjXPHllfmwE48yjk1OrRzEV8ZI+t4EYa7EHIEsXDOW2RrNjHmNFkvc+clVepQbn3XdXECrRawcEVky5WbFLLdruwEsKKTHopOJsutkCG6KveFlTlna1U4qUkZG3hd4Wqc2iufMzCF38pWELaGuZQyQsNBk44aYcZ3ieWapsu2qMGzrQhPFOcZkNpqmjNIhSt8KWHE5S2c6MeMm7DMUl6FuUZLrvFX1nGGMY5yB+VUZ1ylfaWe5X4Pve5yvMTYqoWA5W/JpL7QHjEKEBuYRFBGuP/7223Ltn/k5rnb1w2WgOV7n2A0TZ482W6VTiW2WLOdilS0YOG3xxyhiWfltGG/n8t5LoIbHjZukhO6/ee+F+8EvM+cgcoWVTwuUsGbi05j9BnnGlI5fPxrck+v9L8ttmU17INyxrHwFMwcXjlx73JZpeowv4dlWraN3n9eTr9XZwzPuaeJ8g0XFFO2A+VEH+AOMaCPZiwNJ15Vy2qobA3KlphmiPkuTlVKwOIeTlNl2xkJj14mun7MqrB+5dgECL8c+kBdIOEtw6TWxQ6rYw/k3NOkbZTzfr6VCb0LlE24CxZUyibzuc/N6Qsof7yqnL3JdvRUYPic/jjn3bm2YPisnP6iKbs097uaatNV+pYq5RTOTakHeKO6LaSx7w6993IWQnhO6HiQI9oWcQ8P/skVw2LB1BHj/dTEmNNkvcwZn/m+KnUot77rujiBVgtYVQutjQIWrt7sqyflej2ExkYYELvuAJszMNUZzLpxT6qsq5Zt7Hmhl0fO6n3OIFVnUk3+wtU2vPOOOuqoObzbmiqzunXIcQ1Zlh06kCrb8PfcgSL3uaG3W66XGMYnHiR42zCpYrWs6GRQeLD1wA+om1ptzc1/t64bDAErbKds1cJQK1t4cN8XTng7PVTBPTenDYeTwm4E0M15r+8dUCUu2WAKWKEAlHtAQygAh54Mdfogv5xi3slFbcU/TTTm3dRNo9N/V44Y6vKc0+81MR40Vb7hQlyOl0ZOX9fNsoq9rxu2hntuyLYbgcF9D+ui7cux78JrxW1l4z7iwbnF3TptMeeeJm2jnPfn1Kfwmqaem5uXnHEj91lN9Be8u6nn5n5X1ety23SVvqVKOeW+3/+ucLEmR/x294dehMTyJKZm1eR7unFv7sE/KQGrqTGnyXqZMz7DqEodqloeun5OAhKwHnjAEily2Y9VmNyKzL3+tUXxoGLvKDO46w6wTTZu/xvqvCfVMOsMAP4zETGIyeJiUeR6C6UGqVBsjIlQZd/mT2BjAmcdljn31K1DfEsYQLab4lXYZqq0yxhnPFsoQ07PdPFCigI5p+pg6ndELFbb3WpvlcmFe3ZREMrw3Tlbh8J7BkPACkWLmAhVxJFAoMTcc7GwYkJJqj3Gnp1zTyyQOltzEF1YsU95t9Z9r18mBCInXiCeJ6k0mAJW2FcUxeUJ80w/wYmFLtZguKW/Th/kf3eV9kW/f84559gsxvrZbhqdfpkS4JZFiVh8rrL2OZhbCJsq31hcUjyJWAhAIC7zPiir/90sq9h7OrU1wmeGBw7gEcHhOpwyjb1QJYWLXlUWCMreU6ctpu5p2jZKvb8KV//app6bm5+c8Sr3WTm2YPisnHtyrqnz3Nzvqnpdbpuu0rdUKafc9/vfNWvWLDt+YheRqohQ4dbVVDidIp51BeiUgNXUmNNkvcyd91epQ1Xrsa6fk0BPCVhMDPGIYBWJU1tSR46nVopzK2QdQ5N7yk6eqFIRQ2O27gDbZOP2v6fOe7pdtiHfMOhp2Uln/r2pQarOwFSFVR2WOffUrUPkPTTIu+Gt4jOp2y7DMo8FxS0L4FqlTRZd62+D45qc7R1l9aHoPW0VsDodvFNln2qPMV6594SxI9yzEK/Y9sE2aLzq2EZaFHS1St8RTkarLHAMpoAVlmnddtINAcuvH3Xz0aSAFYqwsRhGRflO1X3uy+nbq04cmypf8hEGEHd5Y9EDcY9TQ2lXbE3JjdHSaR/TtK0R8o8FqHfXIFpjixDjlG3W/lbBWD3p1N4oqnt17IHUPZ3mNVXXU++PfSs2ASeDYsMQGJtnuFP/itjUnfzHnkf/QFwjBPUXX3zRnobsFtZi1+fu2ijKe4ph7L6ce3KuqdoP1e3Pua9bbbpK35JrV5C/Om2hDmPHsM77YvzrenumBKymxpw6zHLvyRmfYVilDnVS53WvMT0hYNE5caoVx9uWdfZhgUrAmpNIbkP172r6nqbK1v+GcGKau5ecZ6QGqXCgKDrlrK6B0RT/OsYf3xC6/jIJOfLII7O8RnI73NyBIvW88CS0psWr2OCVivuSMvKKvrGOgDUYpxCGg3euy7n7zlTZp9pjjFeVe/CigxMxaIrGGuLGINpus802dhJelFLv7cTIlICVav3FvzcpYHVSpqm6zxc1MR40NZlwJcCY8be//c3MmDFjIBZQWDoIWohYeDyOGTOmNAZc3QnCYNgaRbUOT2AW0a699toBj4oYAzyq8FDjMJeYSB7Wr6JA91VbRx17IHVP07ZR6v0hA+LpcrAEwlGV1A0BizZw8803mxtvvHGOWJmpfEjAKifU7TZdpW9Jje9+zuuMC35fXyW8AO+t874Y6ZwxKXafBKxTBoTxTg6BSPUPw/331gtYsVVxt3rHFg8/QDsrXU888cTASUkSsOas3k0Yv6nOi9+LJttNlq3LV7gCnBv/yN2fGqQ6NShTZZL6vS7/qsafe094X7cMaP876g6a/jOIlcPRv85Ls1vxV1IDRl2uqed243e/Llc1iHLfHxqAsdP5yp6VKvtUe4w9u+o9CFcEL7311lvtanmRpy8eI8SVIEh3bIth6r2dGJkSsHJr5NzXScA6yNBvu9S0gOXewzbdO++808YURCiOCcTYdnhl7bXXXoUnHVeZZLp3D4atkVMj8cB54IEHbKB2BJUikRzbdr/99jPLLrvsHI8N+4xuiCu8oM64lbqnadso9X4fXLiYxW/02exuWGmllQyx6lz65JNP7EEM7lCWThkXeSESD43yXWKJJeYoY+qFi6UpAau4VTXRpqv0Lanx3c95nbHet/1ZNDv88MOtuJ+T6rwv9tyUPVaUFwlYErBy6mmn17RawCKeCjFl3Kk0TBiYLBBI2Z2e0kknUbdx5t7XrU4kLOQqA7d/b1NiSJi/nPc0XbbkKRaDo+p2t9Qg1WkZp1ilfo91ADn31K1DVQb4up1Tbvsqen5o2CBeceISW7SaTk1NMLqRbz8OEM+r6h3l8sAKNtsw3CTAPx220/qRKvtUe4xxqnOP/xwm3k8//bQ9aZJtJ/5pk0y4t956a7PTTjvN5TWSem8YI6bKdrOhFLC6taJYpw9K1Y+67aTTeuveWzc4LffnfFtO3151PO7Wt1dhDyf6EU4F5j9itvhp5ZVXtn12LE5W1fwOhq1R5dvdtSy4cootITHom0NRj/hYMPBFrE7tjaJ81mmLqXs6zWuqrqfe774Vb9pTTz11YCGCbZqcBr7BBhtEFx5yn5tT5pTxxRdfbEVbkhNoGXuLYh2mxo2c97prUgzr2o9NPTf325pq01X6lirlVKct1GHs+NV5X4y9H4u5SjzHqgJWt2yKOsxy78kZn2FYpQ7l1nddFyfQagHLjyeT4zlTtdHmVsgQXe59oTE7lAE3+Ybchup/b1P3NF22fAOGMduB3BHGxK5huxtxJ3JTapAKJ6FV4tiQh9Tzm+Jf10hj0gFTF1iSyfuWW26ZizPrutz2FXtYeDpiN059ysr0/17UreCZVd6Ze214JHKVU238SdeZZ55pHn30UftPYeDxMIh7bsBvnpXTf6faS4xFnXuKmNKX3HvvveaKK64YcBEvOqY6573+ts4qBuJgClhhvam6LbaIZZ0+iMkgXjyxupfbDmLXddPo9PuvKod65PR7TYwHTZVvbnkwhuJxwiEr5MUlFit33nnnuR5TtawGw9bI/day61iovfTSS22oDJfCk2zDuHlVRO+yd9dpi6l7mraNUu/ne8kDfQYxr0g59kDOc3PLm3rNIrzz4s1ZQM0ZN3Lf30R/wbubem7udzXVpqv0LVXKKce2Cb89DOJeZcGxW3XYP2SqihdYSsBqasxpsl7mjM+UYZU6lFvfdV2cQGsFrFD8yRmoq3YSuRUyRFflPj8IHoMnR8ojZHWS6nZOTTZu/3tS7xmMsg2FDFyxWc1kW2mVlDNI5VwTe2dojMYmOymWsefm3FO3DlVhV/faKu3Lfwdlfvrppw94B9HeDj74YBskt2rCjZ9Ty1yA1z333NOMGzcu+RgmIccff7wNzkrq1mQ/+eKMC8L+sUosOPf48GjnsF+u2gf72Q7ZxU4wrNPW6tyTwomIdeGFFxpi25CIWzNx4sQ5bst5L3FxLrvsMnsf21gOO+wwGwsolQZTwGLyxSTMbWshf/SluUG3i76lTh909913W+4ktsHSvokX1GnqptFZ1+jP6fdy+vaQReqepsq3apmEp7gW2XxVymowbI2q31l2PdvN8BbiG0kxUdu3KaucXFr23jptMeeenD4wlq8c2yjn/e+9954dj19//XX7mpyQBznPzS1zv3/PFQDqMovlKdX2697T1HNzuDbZpqv0LVXKqY5dFNpa6623npk0aVJpfEDH76mnnrL9yOzZs+0/VTnB0C8DttKeccYZA3ZO7qFEKQGrqTGnyXqZMz7DrkodyqnvuqaYQGsFrDoNvuo9uRUyxFflPryAuN7FOihaVaxSSesOsE02bj//qfdULSeeXeUejB9Wc3HLJ+G2vf3229tJJv9fJeUMUs8884w97tZtLcot43B1LlxtJZ8plnUNkLp1qAq7utdWaV/uHZ3GOgvzGhq+uUJU2N5zB/y6rKreF56SyHbsXXbZJbtdsBUCAaGsP7vqqqvMTTfdZLNW5J0Uy7efN9op7DbaaKM5Ls1pj+GzU/fU8SrMaT+p95LPun2H79ofnlLrvj/XkErlk7LGU8z1p1XKtKx+5jAM7w+/KdZnVm0T3TY6w8lD7niQ0+/VmVCkxpAmyhcPXWIQvvDCC7Y4iDNETKdY6Ae/vHIY5NbrqnaDy0cVWyNV1zh8iDh6JMSoQw45JOkBnmqPfh0o6idj+fKFr1AcDMe7HO/cnPZbt3/LsY1y3p9zTciqzj1F9SBVlrH76txT9P4m+osm7dJUe2q6TVfpW6qUU50+hXkM/SFbjF3/kXNgUuh12Ml4zaLiiSeeaGPkkXLHWz9cRSyOWxNjTtP1Mmds6rYtkdMehvM1PSNg5Wy/I/bNaaedNuA1MdRB3KlYbCk64YQTBuJ44RXCKjsxHsoSnRenlnDEdBjIs+4AmzJkY/lp4p6wM+922bLqhbHmJtl44Bx66KFzBPzPbfQ5g1T4PcTtmDp1aqmnXRgbociboAn+fHvdOpTLrZPrcgcK947wmHK2GxMEmBgXVQVL98xwgCWOFt6TeMkVJQTMadOm2ThJJOoBBsdyyy3XCY6u3otnGAaJi2GFcTN58mR7hHsqEQsKodad4lTkURoagWPHjrUTtzKPnTCmBfFBvvOd78wVyDmnPYbfkbon3PaZ42EUbpWs6y2G8HryyScPTPRzvOJC79KmBSx4Mgln66jzOMvtU8krxizbjEPxok4fRBtjjEckItHWWZVeZ511Sqsv7ZltRARM5qTYMFWZuKTaSbi6TJ9B30EfUpRCz5uiMg23XowfP97gHVrUz4WLObw/dqhKE+Xrb4/N8T4Pt5wVbb+sUlZN2xqpuuB74+V6DPriNPGasCUQAF0KbUoCvhPgORYvzN0T9vuhN0fo1VLU//rfG3qhxoKdN2kb5fQf4TU5wlzOd6XK3f3ujz05HrZhP9BpEPem+oum7NIcrk226Sp9S8qu8L+ljoDF/YydLAS4cXfTTTc1e+yxR6ldG8Z8y7FniriHIlqOvRguJhfV4SbGnCbrZe68pEodyqnvuqaYQGsFrHACWeZFw7WsNOB1458Y1QYBC/ShoEIsJiZ0RUGlWb1k3z6n1WD0MxnH9dkZqTkDd6zIm2zc/vtS72mybMMA3jkTwrIOIneQCuNtscLJ9hbeHya+nxPOOFrcxecqmuSnWNYt57p1yL2Pk3owyGJHfXfa4eYOFLwnFK868bYL802fgiDlygiRgrYYE2Io0+uvv94ek+6E09zVqk55Vb0/PJGJySXeEWVbJDHA8LyiPrpUZEzFAtcSK40tdrHT+jB46LudpwJluNtuu0Vjq+W2R59J6p5wxZI6TbyJzTbbLGooxso65mmXeq/LYzg+rLrqqnZ8oFzCxPh21llnDQg4/D4YAlYozlJGxHPBmC4SJpk8IXqxissiBcKJL+LU7YPCdsnEnb4WbrFEfaRdcoQ9ZUs9xPPQ77u6bXSGno7kjUUUBIkwufbCxNn1HUVlGgqeZTF9mPRQB+mX/NPuYgJWE+UbTlBYjCvzwgrH7iKxIdxqXCbiNWlr5PS7oScRQhT1IGYX8LxQnC5a3Av7jLLYSpTtRRddZGbOnGmzXDQJ9T1nU+Moh1rQtn17u+i0vqZso5z+IxQOymLp0l7uuOMOu/jpxnx4dXIKYeiRXdYPvPXWW9bjxm0f5d2dClhN9RdN2aU5barJNl1lHKiynb2ugMV9bOGjvZGov7vvvrshtmhs0YKFNa532/25HlsiJ/xFEftwvC07FIm+Bq9TfywrqsNNjDlN1svceUmV8ckxp+9hgZi6jT0Ts5PhRX87//zzR+0I9zvzMuyCuov3OW2wLde0VsACUNhwKBAm+ttss401hCls1Obbb7/dbsUIjyROxc3KrZBhYVW9j8GQSYeboPE8DFm+Y+ONNx5YOaOz4punT59u3nzzzYEOa9999zWsmLmUM3DHKliTjdt/X857mijbbm8j45tyJ6GhkMK9xKfgdDIMIIxG6iedGwYSgVpdfS2bhOSwDMs65566dQjG1OUnn3zSfhMTd79udqNjy21foZBA/8A20e22264rwlqsTFnt5gQjxHEGmaIyzfHC6warOs+ICTDudCS2Oy2//PK2f6KsMaoxwmfMmGH/7lKZIR6biPFv3IMwxaQM8QC+eKsRuNj1d+66osl+bnv0ueTcg8GHJxRGBAkeLBrQR8OD/MKNfCII+AZa0eEQOe/lXbFj1vEUoh4ziad/YIvPww8/bPDowEj102AIWLyPODJ47/knxuFdSKBtVnldH8fvf//73+3CjdtWzXiNl0g3BCzK4corrzSIRC7xboQM6i/iAOXHuwmEy7XOa7BoYl5l4pLT5kJvRe6BFZMP13dQ/xFtOBDA5c89u6hMwzGJv7M1jW3ATFIwbvG2YcKDYOcHRXfPjglYTZRvOEFxDFy9dsIn9R9xBc8j18eUTbxCDzcmSHw/Xngu5ot/UEsTtkZOHeAa6ioTOoQRv2wnTJhg7QInaMKK9u3bfmVCfqzPCMemovrFtmy89sJJUtgG+B2hd/PNN7dtCvuU2JC0bWyM0N4uEnqaso1ybZhQ7IMri1F8G+M0dQaPTq6LtZecuFlF9SH0fOM617fj9UxeGGMZTzjl1j/hlmtz42aV1Ud/HOpWf5FjY4Z5qnNP0Xc11aarjAPhVnH6d+xhHBNoK7Rt53VcV8Di+0Nh39kmLMTgKenGOvpQxjrfTss5NCDVl8XaL9+GrU2bd33DE088YedLYRsqE2G7bVPUqWO59+TOS6qOTyFf7E1sJX8M873qKG/KnjHEJX8HA7+jK7C4GBPCUuXdS7+3WsCiYBn8UbrDwTIGmcEIA44BgVRmBPJ7boUM31XnPn/in1tBXEVlEuWrqbkDdzcGkNzG7b8r554mytZ3189lHF4XGve5k1Ceg+ccXipM+HNTyvslh2Wdcq5bhzCyWXl17TElEudy8K/LbV+IHwRt91dL67yPe4omdbGJQuodTQl7qfdW+R1mTBjZppzTt/rPRoBCYKJ/LUsYMpSP649z8lfmucj9Vdqje1/uPXim0X7DSURZvjHO9tlnHxsbIky57+U+tnQSdDWHFUYJQpDbBjpYAhb5xMCnTJ3Ql1OmjMtsU6Vs/VS3D+IZMa+lVF6c11jO5L0bx3pXYUXe+M9tFSmzXWKT4rJvhz/9mHt2UV/X7fLleeHBGqky4nc44P2I2F1kgPveQuEzw7JrwtbI+Q53TR3bj3s5nIDFy5jXXl22Zc+MiW1l34mtjbDvDjop81RqwjbK7T/IHzYLi245CUEYFk6oT+3kSD0TG45tYDnjCnWf8dUXtMvaa+rd/N5Ef9GUXZrzPa7/b2JuWEXACr3b/LyHok0nAhbPRbCjDvkejylWCPoIaqm4g6nnuDrEwjViWipRhxFhnBdYyouwyjjp3l1kUzRZL3PnJeSxyvgUbvPl/rJ5KL+Hnrm+NyC/p7SPVBn2yu+tFrBcR+Xc/8smWqw+4Z5OnAu2Z5FSqxdVKqRfoHXvYwBj9Z5JY2rSjdHCdiUmRqErYO7AHVbCJhu3/67c9/hbO7pRtuFKU51G2ImA5eorAawR01IGi6uzYYyzOiyr3lO3DoVBQTs17mJllNu+wnpWp7zdPWVGIsY3XhL0LSmxh9VVJsixODud5K+Je/kWREAMQd8DquhdCHNbbLGFPRAh9wQ6JgFsX/E9DmPPp4/DgwbvtjKDq4oo5N5T5R4X0N2JQ2XcWf3Rkrg7AAAgAElEQVQ84IADDO04lqq8l/v9LXdF78UYxIuH8mJcLDNWco3xqvlEZLvgggusl0+qPRDrcf/994/Gf6rbBzk2CDK0SVadaaNlifpKvQ23Drp7cllVbYc5Zeryxiqr26KbMkBZuWZ7c1k9pU0hKrAay+TDCQ2pCXG3ytex4r1/+ctfbEiEVH2BBX0AW2TKtqeXLSzExMdu2xpV60EV249yw5MQT7VUP8uElrb46KOPlrLlOazY89yyVfnYFqDYt9L3IdwzUXOT2tRWO8qgm7ZRlf7DD8tRVAedFzKeC3/9618tU1LsJMiq5c/4hwBRJvxj87N1nfcR5895E8ZOuK36/m73F7k2flW7tMp3NdGmq44DoXeUy3+3BSye++qrr9o6FHrrhsxy23oV1lyLLYdtzm6nokTfQn2lf+AUb1JKwOKabo05TdbL3HkJ31NlfAoD5TPusUDsb/sMnTPCeVe4VbkofmTVMm/79a0XsBxAChmXeAYCVhQYhGiorOoyqWJliYIPlciy40OrVEi/IOve557BIHbnnXdat3kmIk7ooKEzGWIih3BVZLxUGbg7HUCa7BC6XbZtELDCMsYtnFVoBlsMJFYOxowZYzjVjk4oFUOqKf516xB1lfhs1F2+BbGG2CbdTLnta7AELPdtDLJsV8YLDZddJ0LjRceKE1st6Id6zW3XbeVDDGDLlduL7+orLvG4ojNBqbOaR1/NRJ6FBQQz13/DiYk69Yc+vCxAviuDqmIL91W9B2EEw5RtkxhrLr9V22/V95JXygJjhO1xMHP9BmXAoQRM7Gl3g3kKYaxt+2WKZwP9Cf8GI1zf2epPjDQErKJYDHX7oDA/TE4RR9imhZ3ghBrGTxYH2DIFO8bXolR14lKlv6PPxLuPrVd+mVLfGecZC5i05vZ77t08l/GFduWPMY4/z2VbC8IYhy/kClg8vxvlGzKi/6RNEUrB5ddNcJjwUF+q9DF8zzXXXGMZIOS4use2ffqrWGrCjqxSF+hbsVFp40xIne1HXWXxg61tro1XeS4ChWMLZ8rPeWr6/UbOM7mXcYD+i3bh6o2zT9045w5UyBWwum0bVe0/+C68Qvgu+nXnzcJ3sQWaOI3YZtQj/8RG/k6MvU7tHPop7H7GWb+9ur4druQljKHD1vspU6bUGnv98u5mf9GUXZpTP8Nrutmm64wDbKtlgZMFHcZr2h32IIeLuDjHnXpguW92tgl9vl+HO+0/crnzfrYKIkTDijpF+2D8wuPL2XGpUwibsimarJdVx+fc8Yl+ie3LjGXEFoYhW+L9eQQ2KIeisG2V8R3PujXWWGMAI4IZC8WcWIlnLM4vjKX9nnpGwOr3gtD3iYAI/D8CVQcKcROB4UZAbaT/Slxl2n9lqi8SAREQgeFGoM7i3XBjpO/tnIAErM4Z6gkiIAJdJKCJXBdh6lF9RyAMEtqtFfq+A9VjH6R+r8cKTNkVAREQARGYgwBeaMScc1twh8t2NlWDwScgAWvwmeuNIiACJQQ0kVP1GG4EcMdnqxfbSIq23Dkm4QlMxLXhJECl3iagfq+3y0+5FwEREIF+JMCWV8KGcKBYKkRGeKIz2+SJFZq6rx+56ZuaJSABq1m+eroIiEBFAv5ELrw1FSi24qt0uQgMOQGMQ2IUEQ8RA5Fg40XGHrFuCPDLPSTirx1xxBH2VBql3iYgAau3y0+5FwEREIF+I+ACkhPrDvubuLdFsVDxDudwERfonRi/xI8jNqySCHSbgASsbhPV80RABDoiIAGrI3y6uccI+AHZyTqBtzmBbM011xw4yIPgzwQq51oMSpe4DsEr5bXVY0iGZXYlYA3LYtdHi4AIiEBrCeB5xemH7vRODt7hRFPELE7OJBGwHM/w6dOnz3Gi9XrrrWf23XdfeV+1tnR7O2MSsHq7/JR7Eeg7AhKw+q5I9UElBHKPrg8fwYllnDZTdFqtoPcWAQlYvVVeyq0IiIAI9DsBTh684YYbzLXXXjsgYuV8M7E5DznkEOslriQCTRCQgNUEVT1TBERABERABDIJYCTed9999vh238MqdjuCFSugxL5SXIlMwD1wmQSsHigkZVEEREAEhhkBvK8ef/xxc8kll8zhYRXDgDf4+PHjza677lq41XCY4dPnNkRAAlZDYPVYERABERABEahCgBN8HnnkEXPPPfeYWbNmGWJKkBCtllhiCYPX1SabbGJGjhxZ5bG6tgcISMDqgUJSFkVABERgmBJgoY1YWDNmzLBxrt59913rlcVCGlsL1157bbPFFlsYTh5UEoGmCUjAapqwni8CIiACIiACIiACIiACIiACIiACIiACItARAQlYHeHTzSIgAiIgAiIgAiIgAiIgAiIgAiIgAiIgAk0TkIDVNGE9XwREQAREQAREQAREQAREQAREQAREQAREoCMCErA6wqebRUAEREAEREAEREAEREAEREAEREAEREAEmiYgAatpwnq+CIiACIiACIiACIiACIiACIiACIiACIhARwQkYHWETzeLgAiIgAiIgAiIgAiIgAiIgAiIgAiIgAg0TUACVtOE9XwREAEREAEREAEREAEREAEREAEREAEREIGOCEjA6gifbhYBERABERABERABERABERABERABERABEWiagASspgnr+SIgAiIgAiIgAiIgAiIgAiIgAiIgAiIgAh0RkIDVET7dLAIiIAIiIAIiIAIiIAIiIAIiIAIiIAIi0DQBCVhNE9bzRUAEREAEREAEREAEREAEREAEREAEREAEOiIgAasjfLpZBERABERABERABERABERABERABERABESgaQISsJomrOeLgAiIgAiIgAiIgAiIgAiIgAiIgAiIgAh0REACVkf4dLMIiIAIiIAIiIAIiIAIiIAIiIAIiIAIiEDTBCRgNU1YzxcBERABERABERABERABERABERABERABEeiIgASsjvDpZhEQAREQAREQAREQAREQAREQAREQAREQgaYJSMBqmrCeLwIiIAIiIAIiIAIiIAIiIAIiIAIiIAIi0BEBCVgd4dPNIiACIiACIiACIiACIiACIiACIiACIiACTROQgNU0YT1fBERABERABERABERABERABERABERABESgIwISsDrCp5tFQAREQAREQAREQAREQAREQAREQAREQASaJiABq2nCer4IiIAIiIAIiIAIiIAIiIAIiIAIiIAIiEBHBCRgdYRPN4uACIiACIiACIiACIiACIiACIiACIiACDRNQAJW04T1fBEQAREQAREQAREQAREQAREQAREQAREQgY4ISMDqCJ9uFgEREAEREAEREAEREAEREAEREAEREAERaJqABKymCev5IiACIiACIiACIiACIiACIiACIiACIiACHRGQgNURPt0sAiIgAiIgAiIgAiIgAiIgAiIgAiIgAiLQNIG+FLA++ugj8/DDD5sVV1zRLLfcck0z1PNFQAREQAREQAREQAREQAREQAREQAREQAQaJNCXAtZll11m/vSnP5k11ljD/P73vzejR49uEOHQP/rzzz83999/v7nhhhvM66+/br744guz4IILmrXWWstMnDjRLL744tFMvvXWW+bqq682jzzyiEH0m2eeeczSSy9tJkyYYNZbbz0zYsSIof845UAEREAEREAEREAEREAEREAEREAERGDYE+hLAeu6664zRx99tFlnnXXMb37zGzNy5Mi+LehPP/3UXHDBBeaBBx6w37jwwgub+eabz7z33nvms88+s38/9NBDzSqrrDIHg+eee86cfvrp5v333zdf+tKXzKhRowzP+uCDD6yQteGGG5o999zT/qYkAiIgAiIgAiIgAiIgAiIgAiIgAiIgAkNJoC8FLDyS3n333QExZygBN/3ue+65x1x44YVmoYUWMgcffLBZbbXV7CvxqOLfH3zwQbPSSiuZqVOn2mtICFXTpk0zjz/+uPn6179u9t57b+uxhefWY489Zs4//3zz8ccfm0MOOcSMGzeu6U/Q80VABERABERABERABERABERABERABESglEBfCljDpcwRnM4++2wrUu2www5mu+22m+PT33jjDXP88cdbwerwww83X/7yl+3veF+dcsopZoEFFjBHHnmkWWqppQbu45lXXnmlueWWW+w2wkmTJlmPLCUREAEREAEREAEREAEREAEREAEREAERGCoCfSlgEdtp+vTpZv311+9rDyK8pE477TTzzDPPmIMOOsh6U/mJ7YEnnHCCjYvFNkLnTXXbbbcZ4oStueaa1msr3CaIF9YZZ5xhA+AfccQR1pNNSQREQAREQAREQAREQAREQAREQAREQASGikBfClh/+ctfzLHHHmvjPh1zzDFmscUWGyq+jb/34osvNnfeeacZP368jVnle0u99NJL5qSTTrL/hqeVO5Hx8ssvN7feeqvZaqutzG677TZXHl944QVz8sknWw+to446yiy66KKNf4deIAIiIAIiIAIiIAIiIAIiIAIiIAIiIAJFBPpSwOI0Pk4f3GSTTczPfvYzG9+pXxPbBE888UQbtH2bbbYxW2+9tZl//vkN4hWxrF599VWz/fbbm2233XZA3Przn/9sg77Hth3C6d///rcVAImj5W897FeG+i4REAEREAEREAEREAEREAEREAEREIF2E+hLAQvkbK/jNL4RI0a0uwS6kDtEqvPOO8+8+OKLczyN758wYYL55je/Occ2QQlYXYCuR4iACIiACIiACIiACIiACIiACIiACAwagb4VsAaN4BC/iKDrd911l41pNXv2bDNy5EgrVuGRxWmMa6yxhtlrr73M6NGjB3LatIB17733DjEVvV4EREAEREAEREAEREAEREAEREAERKAugQ033LDurY3d15cCFlvfHn74YbPiiisOxH1qjOAQP/j++++3WwURqAjIzjeTOHnwiiuuMHfccYeNBUYQ94UWWsj+JgFriAtNrxcBERABERABERABERABERABERCBFhOQgDVIhYM30p/+9CfrfUQsLN/7aJCyMCiv+fDDD22wdeJdIV6ttdZac7wXIY9TCmfNmmX23ntvs9FGGw2KgDUoH6+XiIAIiIAIiIAIiIAIiIAIiIAIiIAIDBsCfemBdd1115mjjz7arLPOOuY3v/mN3VbXj8mdFkjQdk4LjJ22ePXVV5vrr7/erL/++mbSpEkWgzuFkCD3nFwYJp1C2I+1Rd8kAiIgAiIgAiIgAiIgAiIgAiIgAr1LoC8FLGI/vfvuu2bhhRe2gdz7NT333HPmlFNOsacsImAtuuiic30qYt4111xj1l13XXPAAQfY32+77TYbM2vNNde0nlvEzPLTY489Zs444wy7/fKII46wHJVEQAREQAREQAREQAREQAREQAREQAREYKgI9KWANVQwB/u9b7/9tjnuuONswHZiXI0dO3aOLBAHiy2ETz31lNlhhx3MdtttZ393wheeW0ceeaRZeumlB+4jKDweWohc48ePtx5a88wzz2B/mt4nAiIgAiIgAiIgAiIgAiIgAiIgAiIgAgMEJGD1cGVAbLrkkktsoPYll1zSTJkyZUCMQry69tprzc0332w9qKZOnWpWWGEF+7X8Nm3aNPP4449bL6x9993XXsPz8L4iKDzXTJ482ay++uo9TEhZFwEREAEREAEREAEREAEREAEREAER6AcCPSNgffLJJ+ahhx4yH3/8cSXu8847r/nqV78ajQ9V6UEtvZhA7mz3e+aZZ6ynFPG+2BL4wQcfWBGKLZQEcF9vvfXm+IJXX33Veme99dZb9vpRo0bZ67mP52y99dZmp512kvdVS8td2RIBERABERABERABERABERABERCB4USgZwQshJbvf//75vnnn69cPiNGjDAcAfmjH/3Ieir1W0J4uu+++8ytt95qXn/9detJRVyscePGmW233dYsu+yy0U+GKUHeH3nkEcOJhQhXbCecMGGCFbzgpiQCIiACIiACIiACIiACIiACIiACIiACQ02gZwSs999/31x88cXmwQcftGLNUkstZUWaMBEPithQeCItvvji1qsIUYfA7nhi/fd//3dfilhDXZH0fhEQAREQAREQAREQAREQAREQAREQARFoikDPCFgAeOKJJ8zPfvYzs9VWW9ng4wQhDxNbDU888UTrjYRYhWj1xhtvmD/84Q/m7rvvNocffriZNGlSUzz1XBEQAREQAREQAREQAREQAREQAREQAREQgS4T6BkB67PPPjN//OMfzf3332+OOeaYwm1x8CG+0w9+8AO7DY5th8R44uS9H/7wh2aVVVYxv/71r81CCy3UZZR6nAiIgAiIgAiIgAiIgAiIgAiIgAiIgAiIQBMEekbAYlsgotQyyyxjfvnLX0a3DzpAxHNCpHrttdes2LXYYovZGE/828svv2yFMLYXKomACIiACIiACIiACIiACIiACIiACIiACLSfQM8IWC6I+8ILL2x+//vfm9GjRxfSJV7Wz3/+c3vCnhOrJGC1vzIqhyIgAiIgAiIgAiIgAiIgAiIgAiIgAiIQI9AzApYToGbOnGl+8YtfmC222KKwRG+//Xbz29/+1qy//voD3lpsK/zxj39svvKVr5if/vSnZr755lONEAEREAEREAEREAEREAEREAEREAEREAER6AECPSNgwfLqq6+2wdiJX3XAAQeYnXfe2SyyyCIDmPG8mj59upk2bZr58MMPbcyriRMnmtmzZ9vA7n/5y1/sNkTuUxIBERABERABERABERABERABERABERABEegNAj0lYOGFddxxx5krr7xygO4CCyxgll56abtdEAGLNGLECPPtb3/bTJ061cw777xW+CIW1vjx46331ciRI3ujdJRLERABERABERABERABERABERABERABERAB01MCFuX1+eefG7YInnTSSeall16aqwhXXXVVM3nyZLPZZptZIcvdc+edd5qxY8eaJZdcUsUuAiIgAiIgAiIgAiIgAiIgAiIgAiIgAiLQQwR6TsDy2eJx9cknnwz8E1sLF1xwwR7Cr6yKgAiIgAiIgAiIgAiIgAiIgAiIgAiIgAikCPS0gJX6OP0uAiIgAiIgAiIgAiIgAiIgAiIgAiIgAiLQ+wR6UsB68cUXzaWXXmpmzJhhXnnlFTNq1Cgb3J0TBgnY/te//tVsuummZqWVVur9EtIXiIAIiIAIiIAIiIAIiIAIiIAIiIAIiMAwJ9BTAtYXX3xhLrvsMnPssceazz77bKDoRo8ePSBgzZw50/ziF78wK6ywgvnv//5vG+BdSQREQAREQAREQAREQAREQAREQAREQAREoHcJ9JSAddddd5lf/epX9mTB3XbbzUycONGce+655o477hgQsBC58MDitMIpU6aYSZMm9W7pKOciIAIiIAIiIAIiIAIiIAIiIAIiIAIiIAK9cwrhp59+an73u99ZsQoPK04ZJP3P//yPufnmmwcELP7t7bffNj/5yU8Mnlm//vWvDcHdlURABERABERABERABERABERABERABERABHqTQM94YCFK/eAHPzBLLrnkHKJUTMD66KOP7DUvv/yy+eMf/2gWX3zx3iwd5VoEREAEREAEREAEREAEREAEREAEREAERKB3PLDeeust8/3vf98sv/zy5pe//KVZcMEFbfFJwFItFgEREAEREAEREAEREAEREAEREAEREIH+JtAzHljOq+r555+32wWXW265QgHrueeeMz/84Q/N2LFjzc9//vMBsau/i1JfJwIiIAIiIAIiIAIiIAIiIAIiIAIiIAL9SaBnBCzwX3XVVeaYY44xm266qfnpT39qRo0aNZcHFp5aRx99tLn77rvtlsOdd965P0tOXyUCIiACIiACIiACIiACIiACIiACIiACw4RATwlY77//vg3kPmPGDLPAAguYrbbayuCRhcfVQQcdZGNeEdD9nXfesUHeEblGjhw5TIpSnykCIiACIiACIiACIiACIiACIiACIiAC/UmgpwQsiuC9994zxx13nLn22mvN559/Hi2VDTbYwJ5CSMB3JREQAREQAREQAREQAREQAREQAREQAREQgd4m0HMCFri/+OKLAW+re+65x7zxxhtm0UUXNWuvvbbZeuutbeyrESNG9HbJKPciIAIiIAIiIAIiIAIiIAIiIAIiIAIiIAKWQE8KWCo7ERABERABERABERABERABERABERABERCB4UNAAtbwKWt9qQiIgAiIgAiIgAiIgAiIgAiIgAiIgAj0JIGeFLA+/fRT88EHH5hFFllkYKvg7NmzzaxZs8y//vUvs9pqq5mlllqqJwtEmRYBERABERABERABERABERABERABERABEZiTQE8JWMS+uvfee83vf/97M2rUKPPHP/7RLL744sY/nZDP+9KXvmQOP/xw8+1vf9vMO++8KnMREAEREAEREAEREAEREAEREAEREAEREIEeJtBTAtYTTzxhfvzjH5t33nnHrLLKKuaYY46xwdtPPfVUc+6555qRI0daQev111+3JxT+6le/MptuumkPF4+yLgIiIAIiIAIiIAIiIAIiIAIiIAIiIAIi0DMC1meffWY9rq6++mozZcoUs+eee5r555/fvPnmm+aHP/yh+eSTT8wf/vAHs9xyy5mZM2ean/3sZ+Yb3/iG+dGPfmQ9spREQAREQAREQAREQAREQAREQAREQAREQAR6k0DPCFh4Xf3kJz+xnlVsIVxsscUs8fvuu8/853/+p9lnn33M1KlT7b99+OGH5pe//KV577337LWjR4/uzdJRrkVABERABERABERABERABERABERABERABEzPCFhvvfWW+f73v2+WX355K04tuOCCtvjOPvtsM23aNHP00UebDTbYwP7bRx99ZH7961+bl19+eSBOlspaBERABERABERABERABERABERABERABESgNwn0jIDlPLAWWGAB81//9V823pUTqp555hm7fXCllVaypUBQ95///Ofm448/lgdWb9ZL5VoEREAEREAEREAEREAEREAEREAEREAEBgj0jIDlYmBdd911Nr7Vlltuae644w7z29/+1my88cb234iJRZoxY4b99wkTJlivLcXAUo0XAREQAREQAREQAREQAREQAREQAREQgd4l0DMCFogfeeQRGwcLDyuX5ptvvoHTBtlmePrppxtELtLvfvc7s+666/Zu6SjnIiACIiACIiACIiACIiACIiACIiACIiACvRMDi7L64osvzE033WTjWiFijRgxwuy///7moIMOMvPOO6956qmn7ImEBG//3ve+Z/7jP/7DzDPPPCpmERABERABERABERABERABERABERABERCBHibQUx5YjvOnn35qRSq2DBILy6XXXnvNTJ8+3Wy22WZm9dVXl3jVwxVTWRcBERABERABERABERABERABERABERABR6AnBSwVnwiIgAiIgAiIgAiIgAiIgAiIgAiIgAiIwPAhIAFr+JS1vlQEREAEREAEREAEREAEREAEREAEREAEepKABKyeLDZlWgREQAREQAREQAREQAREQAREQAREQASGDwEJWMOnrPWlIiACIiACIiACIiACIiACIiACIiACItCTBCRg9WSxKdMiIAIiIAJtIPDme1+YY6762Dzy4mfmnQ/bkCPloVcJjF7ImLVX/JL5/s4LmCVH6QTlXi1H5VsEREAEREAERKA5AhKwmmOrJ4uACIiACPQxgX+994X53ukfmjfe/aKPv1KfNtgEllpkHnPy4QsbBC0lERABERABERABERCB/yMgAUu1QQREQAREQARqEPj/Lv3YXP/w7Bp36hYRKCeww9fnNf+52wLCJAIiIAIiIAIiIAIi4BHoSQHrxRdfNJdeeqmZMWOG+f/Zu//oLIs7///vhBASEiCRBIgaDohwQAFj8QcUKJW1IrC0Lui6bFcUVgnibmua6CbfwMYcwSAmJ3Z3oUUoiG0PpVaKtNim2t1FUVjFIhWRQqmWoOFHMAESyO98z8w5yYeQBEYd7sxc9/M+pwcLc88183jP/DGvc13XffToUYmPj5fCwkIZMmSINDQ0yObNm2Xs2LFy9dVXU2wEEEAAAQQui8Dd3z8rFdXcfXVZcMO808S4CPnFd3uGuQLTRwABBBBAAAEE2gp4FWA1NzfLli1bZMWKFdLY2Ng6k969e7cGWLt375bFixfLlVdeKUuXLpXk5GRqjgACCCCAgHWBv3mq2nqfdIhAi8Dv/784MBBAAAEEEEAAAQTOE/AqwHr77bfliSeekKioKJkxY4ZMmTJFNmzYIDt37mwNsFTIpe7AWrlypcybN09mz55NwRFAAAEEELAuQIBlnZQOzxMgwGI5IIAAAggggAACbQW8CbDq6+uloKBAh1XqDqtx48bpmTz77LOybdu21gBL/V1lZaVkZ2eLujMrPz9fYmN5EyoLHwEEEEDArgABll1PemsrQIDFikAAAQQQQAABBDwNsFQolZmZKX379m0TSnUUYNXU1Og2ZWVlUlxcLImJidQdAQQQQAABqwIEWFY56ewCAQIslgQCCCCAAAIIIOBpgFVRUSEZGRmSkpIieXl5EhMTo2dCgMWSRgABBBDoCgECrK5QD59rEmCFT62ZKQIIIIAAAgiYCXjzCGHLXVWlpaX6ccEBAwZ0GmAdPnxYsrKyZNiwYbJo0aLWsMuMhFYIIIAAAghcWoAA69JGtPjiAgRYX9yObyKAAAIIIIBAMAW8CbAU/yuvvCJFRUUyduxYycnJkfj4+HZ3YKk7tZ5++ml555139COH06ZNC2blmBUCCCCAQJcKEGB1KX/gL06AFfgSM0EEEEAAAQQQ+JwCXgVY1dXV+kXuO3bskB49esjEiRNF3ZGl7ri677779Duv1AvdT58+rV/yrkKuuDh+hvpzrgmaI4AAAggYCBBgGSDR5AsLEGB9YTq+iAACCCCAAAIBFfAqwFI1qKqqkpUrV8qrr74qTU1NHZblK56NcfkAACAASURBVF/5iv4VQvXCdz4IIIAAAghcDgECrMuhSp8tAgRYrAUEEEAAAQQQQKCtgHcBlhp+c3Nz691Wu3btkvLycunTp49cf/31MmnSJP3uq8jISGqNAAIIIIDAZRMgwLpstHQsIgRYLAMEEEAAAQQQQCAAARZFRAABBBBAoKsFCLC6ugLBvj4BVrDry+wQQAABBBBA4PMLeHkH1uefJt9AAAEEEEDArgABll1PemsrQIDFikAAAQQQQAABBNoKEGCxIhBAAAEEEPgCAgRYXwCNrxgLEGAZU9EQAQQQQAABBMJEwMkAq6KiQjIyMvQvDH6ZT2pqqhQXF0tiYuKX6YbvIoAAAggg0E6AAItFcTkFCLAupy59I4AAAggggICPAgRYPlaNMSOAAAIIdLkAAVaXlyDQAyDACnR5mRwCCCCAAAIIfAEBJwOspqYmOXPmjKg/v8xH/RJhr169+EXCL4PIdxFAAAEEOhQgwGJhXE4BAqzLqUvfCCCAAAIIIOCjgJMBlo+QjBkBBBBAILwECLDCq96hni0BVqjFuR4CCCCAAAIIuC5AgOV6hRgfAggggICTAgRYTpYlMIMiwApMKZkIAggggAACCFgSIMCyBEk3CCCAAALhJUCAFV71DvVsCbBCLc71EEAAAQQQQMB1AQIs1yvE+BBAAAEEnBQgwHKyLIEZFAFWYErJRBBAAAEEEEDAkgABliVIukEAAQQQCC8BAqzwqneoZ0uAFWpxrocAAggggAACrgsQYLleIcaHAAIIIOCkAAGWk2UJzKAIsAJTSiaCAAIIIIAAApYECLAsQdINAggggEB4CRBghVe9Qz1bAqxQi3M9BBBAAAEEEHBdgADL9QoxPgQQQAABJwUIsJwsS2AGRYAVmFIyEQQQQAABBBCwJOBlgNXQ0CBVVVXS3Nx8UYbIyEjp1auXqD/5IIAAAgggYFOAAMumJn1dKECAxZpAAAEEEEAAAQTaCngVYKng6te//rWsXbtWqqurL1nL1NRUKS4ulsTExEu2pQECCCCAAAKfR4AA6/No0fbzChBgfV4x2iOAAAIIIIBA0AW8CrBKSkqksLBQmpqapFu3btKvXz/9Z2ef/v37S25urvTp0yfodWR+CCCAAAIhFiDACjF4mF2OACvMCs50EUAAAQQQQOCSAt4EWDU1NZKfny+7du2SefPmyaxZsyQ6OvqSE6QBAggggAACl0OAAOtyqNJniwABFmsBAQQQQAABBBBoK+BNgFVRUSEZGRkSExMjy5Ytk4SEBGqJAAIIIIBAlwkQYHUZfVhcmAArLMrMJBFAAAEEEEDgcwh4E2BVVlZKZmamfmwwLy9PB1l8EEAAAQQQ6CoBAqyukg+P6xJghUedmSUCCCCAAAIImAt4E2A1NjbqF7K///77snz5clHvt+KDAAIIIIBAVwkQYHWVfHhclwArPOrMLBFAAAEEEEDAXMCbAEtN6eDBg/ql7JMmTZL09HSJiooynyktEUAAAQQQsChAgGURk67aCRBgsSgQQAABBBBAAIG2At4EWHV1dbJ371555513ZPPmzTJ+/Hj5+te/ftFfIezRo4eMHDmSl72z6hFAAAEErAsQYFknpcPzBAiwWA4IIIAAAggggICnAVbLS9xLS0uNa5iamqofO0xMTDT+Dg0RQAABBBAwESDAMlGizRcVIMD6onJ8DwEEEEAAAQSCKuDNHVjV1dXy0ksvyZkzZ4xr0atXL5k1a5bExcUZf4eGCCCAAAIImAgQYJko0eaLChBgfVE5vocAAggggAACQRXwJsAKagGYFwIIIICAnwIEWH7WzZdRE2D5UinGiQACCCCAAAKhEiDACpU010Hgcwp8VtUsRa/Uyr5PGuX0uc/5ZZojcJ5A71iR66/qJhnTekjf+AhsLAkQYFmCpJsOBQiwWBgIIIAAAggggEBbAS8DLPVC9507d8rLL7+sf5lQPV6oHhMcOnSofOtb35KxY8fy4nZWutcCJ6uaZeG6c1J+ptnreTB4twSSekXI6gd7igq0+Hx5AQKsL29ID50LEGCxOhBAAAEEEEAAAc8DrCNHjsiSJUt0cNXZZ/DgwZKbmyvqTz4I+Cjw1Mu18vsPGnwcOmN2XOCOUVHybzN6OD5KP4ZHgOVHnXwdJQGWr5Vj3AgggAACCCBwuQS8ugPrxIkTOpg6dOiQqF8YvPfeeyUtLU1iYmL0y93ff/99efHFF0X9UuGQIUNk6dKlkpycfLns6BeByyZw9/fPSkU1d19dNuAw7jgxLkJ+8d2eYSxgb+oEWPYs6am9AAEWqwIBBBBAAAEEEGgr4FWAtWHDBlmzZo1Mnz5dFi5cqIOrCz/q8cJVq1bJ5s2b5cEHH5TZs2dTcwS8E+Bg7F3JvBowB2M75WKf2nGkl44F2KesDAQQQAABBBBAwNMA69y5c5KXlyfHjh2T5cuXS//+/TutpWrz+OOP6zb5+fkSG8sLX1j4fglwMParXr6NloOxnYqxT+040gsBFmsAAQQQQAABBBAwEfDmDqyKigrJyMiQlJQUHWR1dPdVy4Rramp0cFVWVibFxcWSmJhoYkEbBJwR4GDsTCkCORACLDtlZZ/acaQXAizWAAIIIIAAAgggYCLgTYBVWVkpmZmZ0rdv30veVdVyt9bJkyelqKhIEhISTCxog4AzAhyMnSlFIAdCgGWnrOxTO470QoDFGkAAAQQQQAABBEwEvAmw6uvrpaCgQHbt2iXLli2T6667rtP57du3T7Kzs+Wmm26SnJwc6d69u4kFbRBwRoCDsTOlCORACLDslJV9aseRXgiwWAMIIIAAAggggICJgDcBlprM9u3b9d1XV155pWRlZcnIkSMlIiKidZ7Nzc2yd+9eKSwslE8//VQ/ajhhwgQTB9og4JQAB2OnyhG4wRBg2Skp+9SOI70QYLEGEEAAAQQQQAABEwGvAqyGhgb9C4ObNm3Sc0tKSpLRo0frRwSrq6tlz549cvToUf1vM2fOlPT0dImKijJxoA0CTglwMHaqHIEbDAGWnZKyT+040gsBFmsAAQQQQAABBBAwEfAqwFITqqurk61bt8q6det0aHXhJy4uTubOnSvTp0+X6OhoEwPaIOCcAAdj50oSqAERYNkpJ/vUjiO9EGCxBhBAAAEEEEAAARMB7wKslkmpd2J9+OGHsnv3bqmqqpL4+HgZNWqUfjfWxX6h0ASFNgh0tQAH466uQLCvT4Blp77sUzuO9EKAxRpAAAEEEEAAAQRMBLwNsEwmRxsEfBXgYOxr5fwYNwGWnTqxT+040gsBFmsAAQQQQAABBBAwEfAywGpqapLjx4/rRwiHDBnSOk91J9bJkyclNTVVIiMjTeZPGwScFOBg7GRZAjMoAiw7pWSf2nGkFwIs1gACCCCAAAIIIGAi4F2AdeTIEVmyZIkcPHhQZsyYIY8++mjrPA8dOqR/nbB///6yaNEiufrqq00MaIOAcwIcjJ0rSaAGRIBlp5zsUzuO9EKAxRpAAAEEEEAAAQRMBLwKsE6cOCG5ubmigqq+ffvKfffdp0Oslo/6BUIVbql3Y6k7s5YuXSrJyckmDrRBwCkBDsZOlSNwgyHAslNS9qkdR3ohwGINIIAAAggggAACJgJeBVirV6+Wn/3sZ3LXXXdJenp6h78y2NDQIBs3bpS1a9fKgw8+KLNnzzZxoA0CTglwMHaqHIEbDAGWnZKyT+040gsBFmsAAQQQQAABBBAwEfAmwFLvu1KPBZ47d06WLVsmCQkJnc6vsrJSsrOzJTY2Vt+RFRcXZ2LhfRv1brCPP/5Y3njjDfnoo4/k7Nmzcscdd8jtt9/e4dwqKiqkpKRE9u3bJzU1NRIREaHvWJs8ebKkpaXxHrEuXBEcjLsQPwwuTYBlp8jsUzuO9EKAxRpAAAEEEEAAAQRMBLwJsFTYkpGRISkpKZKXlycxMTGdzk+FMfn5+VJWVibFxcWSmJhoYuF1m9OnT8tPf/pTHVypjwqjVHCnwqgJEya0m9vhw4dl3bp1+kX43bp1k/j4eKmvr9ehl/rumDFjZNasWfrf+IRegINx6M3D6YoEWHaqzT6140gvBFisAQQQQAABBBBAwETAmwBL3VWVmZkpvXv3vuRdVeouLRVyqV8kLCoquujdWiZIrrdR81RhlPplxiuuuEKmTp0qI0eO7DR8UkHV+vXr5cCBAzJq1Ci55557dCDY3Nws+/fv149g1tbWyv333y/Dhw93ffqBHB8H40CW1ZlJEWDZKQX71I4jvRBgsQYQQAABBBBAAAETAW8CrMbGRnnmmWfk9ddfl8WLF8u4ceM6nd+ePXskJydHvva1r8ljjz0W6LuIVOj0y1/+Unbu3CkDBw6UOXPm6JDvYh9199WaNWukR48e+l1iSUlJrc1Vf1u3btXO6jFC9Q4xdUcWn9AKcDAOrXe4XY0Ay07F2ad2HOmFAIs1gAACCCCAAAIImAh4E2CpybQEUyp4WbhwoXz1q19t834r9eigev/TypUr9R1EBQUFcsMNN5g4eNvm008/leeee07U+6/US+tViHWpz/bt22XLli0yYsQIHXhd+Jigugvr+eeflwEDBsj8+fOlZ8+el+qSf7cswMHYMijdtREgwLKzINindhzphQCLNYAAAggggAACCJgIeBVgqbuDNm/erAMqFdiojwqz1IvH1Tuy1Puc1CcyMlIHXOrXCoN+91BLGKUeGfz2t79tdLfZr371Kx30TZw4UWbMmNFunRw5ckTULz4q20ceeUT69OljspZoY1GAg7FFTLpqJ0CAZWdRsE/tONILARZrAAEEEEAAAQQQMBHwKsBSE1Ih1t69e2XFihVy8ODBdnMcOnSoDl1UoBP08EpZ/OQnP5H333+/9YXrv/vd7+TUqVPa5aqrrpJp06bJkCFD2liol72ru9k6+4VC9X3lq+5oM72ry2Sx0cZcgIOxuRUtP78AAdbnN+voG+xTO470QoDFGkAAAQQQQAABBEwEvAuwzp+UCljUC9tbPrGxsRf9dUITEJ/aqPmvXbtWPv74Y/0opboDrXv37vqRP/Vrgupl7SrE+8Y3viF/8zd/0xpiEWC5X2UOxu7XyOcREmDZqR771I4jvRBgsQYQQAABBBBAAAETAa8DLJMJBrnN6dOn9Z1S6vFJ9R4rdUeVenG9+m/1iOVrr70mv//97/WjgOffSXW5A6x33303yOwhmdvjJfz6Y0igw/Qiy6fsD9OZ2502+9SuJ721FWCfsiIQQAABBBBAoCsFxowZ05WX7/DaBFjOlcR8QC2P+lVWVsrtt9+u77Q6/7FJ9cuNP/7xj2Xfvn1t3ndFgGVu3FUtORh3lXx4XJeDsZ06s0/tONJLxwLsU1YGAggggAACCHSlAAFWV+oH8Nom76p655135MUXXxT1brAHHnhAP2J4uQOsAFKHfEo8mhRy8rC6II8Q2ik3+9SOI710LMA+ZWUggAACCCCAAAJtBbgDy+MVod6BtWbNGiktLZU5c+bI9ddf32426gXv6i6sQYMGybx58/Q7wlp+hfDWW2/VL3+/8MOvEHb9ouBg3PU1CPIIOBjbqS771I4jvRBgsQYQQAABBBBAAAETAQIsEyVH26hHBF944QX58MMP5Zvf/KZMmDCh3Ug7ugNr+/btsmXLFhkxYoQOvtQ7s87/7N+/X55//nkZMGCAzJ8/X78Unk9oBTgYh9Y73K5GgGWn4uxTO470QoDFGkAAAQQQQAABBEwECLBMlBxus2vXLv2I4JVXXqlf1K5+jbDlc/47sL7+9a/LtGnT9D8dPnxY37kVHR0t6enpkpyc3Pqd5uZmfYeWCrluueUWfYfW+e/VcpgiUEPjYByocjo3GQIsOyVhn9pxpBcCLNYAAggggAACCCBgIkCAZaLkcJvq6modRn3yySdy4403yt13363fc3X+rxCqO6geeughHXKpT319vaxfv14OHDig78K699579V1WKrxSd19t3LhRt5k7d65ce+21Ds8+uEPjYBzc2rowMwIsO1Vgn9pxpBcCLNYAAggggAACCCBgIuBlgKWClrKyMtm2bZuoO5DKy8slKSlJbrrpJpk0aZKkpKSE1V1D6o6qdevWiQqz1OOA8fHxcvbsWR1Cqf+vAqq0tLQ26+HYsWOydu1aqaioaP2Oaq++p+64Uo5Tp04NK0eTDROqNhyMQyUdntchwLJTd/apHUd6IcBiDSCAAAIIIIAAAiYC3gVYVVVVsnLlSnn11Vf1XUYXfiIjI+W2226Thx9+WBITE00MAtFGBVElJSWyb98+US93V3dhDR48WKZPn64DvY4+F35HBVfqccLJkyfrwEtZ8ukaAQ7GXeMeLlclwLJTafapHUd6IcBiDSCAAAIIIIAAAiYCXgVY6g6jgoIC2bFjh/To0UMmTpwoN998s37vU2Vlpbz77rvy1ltvSW1trYwbN05ycnLavBPKBIQ2CLggwMHYhSoEdwwEWHZqyz6140gvBFisAQQQQAABBBBAwETAqwDrlVdekaKiIhk9erQOp/r169dujupxwsLCQlG/vpeZmdn64nITDNog4IoAB2NXKhHMcRBg2akr+9SOI70QYLEGEEAAAQQQQAABEwFvAiz1WNySJUv0i8dVQDVw4MBO56feCZWVlSXDhg2TRYsWSUxMjIkFbRBwRoCDsTOlCORACLDslJV9aseRXgiwWAMIIIAAAggggICJgDcBlnpfU0ZGhn6fU15e3kVDKRV25efn6xe9FxcXh9W7sEyKThv3BTgYu18jn0dIgGWneuxTO470QoDFGkAAAQQQQAABBEwECLBMlGiDQIgFOBiHGDzMLkeAZafg7FM7jvRCgMUaQAABBBBAAAEETAS8CbB4hNCknLQJigAH46BU0s15EGDZqQv71I4jvRBgsQYQQAABBBBAAAETAW8CLDWZlpe4q18eVO+4SkpKajdHXuJuUnbauC7Awdj1Cvk9PgIsO/Vjn9pxpBcCLNYAAggggAACCCBgIuBVgFVdXS0FBQWyY8cO6dGjh3z1q1+VMWPGSEJCgqh/U788+MYbb0htba2MGzdO/1JhXFyciQNtEHBKgIOxU+UI3GAIsOyUlH1qx5FeCLBYAwgggAACCCCAgImAVwGWmpB6mfsPfvAD+Z//+R9pampqN8fIyEi57bbb5OGHH+bl7SYrgDZOCnAwdrIsgRkUAZadUrJP7TjSCwEWawABBBBAAAEEEDAR8C7AUpNqbm7WvzD43//93/L222/LqVOnpE+fPpKWliZ33HGHXHXVVRIREWEyf9og4KQAB2MnyxKYQRFg2Skl+9SOI70QYLEGEEAAAQQQQAABEwEvAyyTidEGAZ8FOBj7XD33x06AZadG7FM7jvRCgMUaQAABBBBAAAEETAQIsEyUaINAiAU4GIcYPMwuR4Blp+DsUzuO9EKAxRpAAAEEEEAAAQRMBJwMsOrq6mTv3r36Zexf5qNe9D5y5EiJjo7+Mt3wXQRCLsDBOOTkYXVBAiw75Waf2nGkFwIs1gACCCCAAAIIIGAi4GSApV7UnpGRIaWlpSZz6LRNamqqFBcX8zL3L6XIl7tCgINxV6iHzzUJsOzUmn1qx5FeCLBYAwgggAACCCCAgImAkwGWein70qVL5dixY+3moMKt6upqSUpKkpiYmHb/XlNTI+Xl5TJixAi55ZZbZNasWRIXF2diQRsEnBHgYOxMKQI5EAIsO2Vln9pxpBcCLNYAAggggAACCCBgIuBkgNXZwA8ePCi5ubkyadIkSU9Pl6ioqHZNGxoaZNWqVbJt2zYdgg0dOtTEgTYIOCXAwdipcgRuMARYdkrKPrXjSC8EWKwBBBBAAAEEEEDARMCbAKuxsVE/Dvjee+9JUVGR9O/fv9P5qTu3MjMzJS0tTT+K2K1bNxML2iDgjAAHY2dKEciBEGDZKSv71I4jvRBgsQYQQAABBBBAAAETAW8CrMrKSh1K9evXT/Ly8jp8fLBlwuoxwvz8fDl+/LgOuxISEkwsaIOAMwIcjJ0pRSAHQoBlp6zsUzuO9EKAxRpAAAEEEEAAAQRMBLwJsFpe7N6zZ09ZtmyZ9O7du9P5nT59WrKzs+Xs2bO8xN1kFdDGOQEOxs6VJFADIsCyU072qR1HeiHAYg0ggAACCCCAAAImAt4EWC13Ve3evVsWL14s48eP73R+b775pjz55JNy4403XvJuLRMk2iAQagEOxqEWD6/rEWDZqTf71I4jvRBgsQYQQAABBBBAAAETAW8CLDWZkpISKSwslO7du8ucOXPkzjvvbPN4oHrM8Le//a288MILUl9fL1lZWTJlyhQTB9og4JQAB2OnyhG4wRBg2Skp+9SOI70QYLEGEEAAAQQQQAABEwGvAiz1C4OrV6+WTZs2SVNTU6fzi4yMlJkzZ8pDDz3U4S8VmsDQBoGuFOBg3JX6wb82AZadGrNP7TjSCwEWawABBBBAAAEEEDAR8CrAUhNSwdWuXbtk/fr1cuDAgTZBlgquhg0bJgsWLJCRI0dKRESEiQFtEHBOgIOxcyUJ1IAIsOyUk31qx5FeCLBYAwgggAACCCCAgImAdwHW+ZNSjwlWVVW1/lV8fLx+vJAPAr4LcDD2vYJuj58Ay0592Kd2HOmFAIs1gAACCCCAAAIImAh4E2A1NzfLmTNn9B1XKqiKiooymR9tEPBSgIOxl2XzZtAEWHZKxT6140gvBFisAQQQQAABBBBAwETAmwCroqJCMjIy5NSpU/pF7kOGDDGZH20Q8FKAg7GXZfNm0ARYdkrFPrXjSC8EWKwBBBBAAAEEEEDARMCbAOv06dOSnZ0tZWVlBFgmlaWN1wIcjL0un/ODJ8CyUyL2qR1HeiHAYg0ggAACCCCAAAImAt4EWOoRwh/96EeyYcMGyc3NlcmTJ5vMjzYIeCnAwdjLsnkzaAIsO6Vin9pxpBcCLNYAAggggAACCCBgIuBNgKUmU1lZKU8//bTs379fvvOd70haWtpF56h+lbBXr16i/uSDgE8CHIx9qpZ/YyXAslMz9qkdR3ohwGINIIAAAggggAACJgLeBFgt78AqLS01mZduk5qaKsXFxZKYmGj8HRoi4IIAB2MXqhDcMRBg2akt+9SOI70QYLEGEEAAAQQQQAABEwECLBMl2iAQYgEOxiEGD7PLEWDZKTj71I4jvRBgsQYQQAABBBBAAAETAW8CLJPJ0AaBoAhwMA5KJd2cBwGWnbqwT+040gsBFmsAAQQQQAABBBAwESDAMlGiDQIhFuBgHGLwMLscAZadgrNP7TjSCwEWawABBBBAAAEEEDAR8DbAqq+vlwMHDsgf//hH+eyzz+SKK66Q0aNHy7Bhw6R79+4mc6cNAs4KcDB2tjSBGBgBlp0ysk/tONILARZrAAEEEEAAAQQQMBHwLsBqaGiQX//617J27Vqprq5uN8e4uDiZO3euTJ8+XaKjo00MaIOAcwIcjJ0rSaAGRIBlp5zsUzuO9EKAxRpAAAEEEEAAAQRMBLwKsFR4tWrVKtm0aZOe24ABA+SGG24QFVpVVlbqu7HKy8v1v82cOVPS09MlKirKxIE2CDglwMHYqXIEbjAEWHZKyj6140gvBFisAQQQQAABBBBAwETAqwBr+/btkp+fL0lJSZKdna0fGYyIiGidZ3Nzs+zdu1cKCwvl008/lby8PJkwYYKJA20QcEqAg7FT5QjcYAiw7JSUfWrHkV4IsFgDCCCAAAIIIICAiYA3AZZ651VBQYHs2rVLli1bJtddd12n89u3b58OuG666SbJycnhnVgmK4E2TglwMHaqHIEbDAGWnZKyT+040gsBFmsAAQQQQAABBBAwEfAmwFKPCGZmZkrfvn31XVixsbGdzu/cuXP67quTJ09KUVGRJCQkmFjQBgFnBDgYO1OKQA6EAMtOWdmndhzphQCLNYAAAggggAACCJgIeBNgVVRUSEZGhqSkpOhwKiYmptP51dTU6JCrrKxMiouLJTEx0cSCNgg4I8DB2JlSBHIgBFh2yso+teNILwRYrAEEEEAAAQQQQMBEwJsAq+WuqmPHjsny5culf//+nc5PtXn88cd1m0vdrWWCRBsEQi3AwTjU4uF1PQIsO/Vmn9pxpBcCLNYAAggggAACCCBgIuBNgKUms2HDBlmzZo3cdddd+hcGo6Oj282xrq5O/1Lh5s2b5cEHH5TZs2ebONAGAacEOBg7VY7ADYYAy05J2ad2HOmFAIs1gAACCCCAAAIImAh4FWCdOHFCcnNz5dChQ5Kamir33HOPjBo1Snr16iXqscH33ntPNm7cKKWlpTJkyBBZunSpJCcnmzjQBgGnBDgYO1WOwA2GAMtOSdmndhzphQCLNYAAAggggAACCJgIeBVgqQl99NFHOphSf3b2GTx4sA661J98EPBRgIOxj1XzZ8wEWHZqxT6140gvBFisAQQQQAABBBBAwETAuwBLTUo9Jrhz5055+eWX5cMPP5Ta2lrp0aOHDqzuvvtuGT9+fIePF5qA0AYBFwQ4GLtQheCOgQDLTm3Zp3Yc6YUAizWAAAIIIIAAAgiYCHgZYJlMjDYI+CzAwdjn6rk/dgIsOzVin9pxpBcCLNYAAggggAACCCBgIuBtgNXQ0KDvvIqLi2udp/o79b+YmBiTudMGAWcFOBg7W5pADIwAy04Z2ad2HOmFAIs1gAACCCCAAAIImAh4F2BVVVXJD3/4Q/nd734n06ZNk0cffbR1nurl7v/2b/8mY8eOlQULFkh8fLyJAW0QcE6Ag7FzJQnUgAiw7JSTfWrHkV4IsFgDCCCAAAIIIICAiYBXAVZ1dbUUFBTIjh07JDIyUr/vKj09vXWef/3rX+Xxxx+X8vJyGTdunOTk5LS5Q8sEhDYIuCDAwdiFKgR3DARYdmrLPrXjSC8EWKwBBBBAAAEEEEDARMCrAGvDhg2yZs0aufnmmyUrK0uSkpLazVHdofWf//mf8tprr0lmLemNmAAAIABJREFUZqa+S4sPAr4JcDD2rWJ+jZcAy0692Kd2HOmFAIs1gAACCCCAAAIImAh4E2DV1NRIfn6+lJaWSmFhoQwYMKDT+R09elQHXKmpqZKXl8c7sUxWAm2cEuBg7FQ5AjcYAiw7JWWf2nGkFwIs1gACCCCAAAIIIGAi4E2AVVFRIRkZGZKSknLJUKol7CorK5Pi4mJJTEw0saANAs4IcDB2phSBHAgBlp2ysk/tONILARZrAAEEEEAAAQQQMBHwLsDq16+fvhMrNja20/kRYJmUnjYuC3Awdrk6/o+NAMtODdmndhzphQCLNYAAAggggAACCJgIeBNg1dfX6xe47969W5YvXy5Dhw7tdH7q1wjVI4Q33nijfpF79+7dTSxog4AzAhyMnSlFIAdCgGWnrOxTO470QoDFGkAAAQQQQAABBEwEvAmw1GS2bdsmS5YskYEDB8qiRYtk0KBBEhER0TrP5uZm+fjjj+Xpp58WFWKpNpMmTTJxoA0CTglwMHaqHIEbDAGWnZKyT+040gsBFmsAAQQQQAABBBAwEfAqwGpoaJBVq1bJpk2b9NwSEhLkqquu0ndjqeDqyJEjUl5erv9t5syZkp6eLlFRUSYOtEHAKQEOxk6VI3CDIcCyU1L2qR1HeiHAYg0ggAACCCCAAAImAl4FWGpCdXV1snXrVlm3bp1UV1e3m2NcXJzMnTtXpk+fLtHR0SYGtEHAOQEOxs6VJFADIsCyU072qR1HeiHAYg0ggAACCCCAAAImAt4FWC2TUu/EUnddtdxxpf4+KSlJP1bIO69MSk8blwU4GLtcHf/HRoBlp4bsUzuO9EKAxRpAAAEEEEAAAQRMBLwNsEwmRxsEfBXgYOxr5fwYNwGWnTqxT+040gsBFmsAAQQQQAABBBAwEfAuwFIvav/zn/+sHyNMTEyU+++/v3Wef/3rX+UXv/iFfPOb35Rrr722zQveTTBog4ArAhyMXalEMMdBgGWnruxTO470QoDFGkAAAQQQQAABBEwEvAqwVHi1ZcsWWbFihTQ2NsqMGTPk0UcfbZ2n+uXBrKws/W6sRx55RAdZ5/9KoQkIbRBwQYCDsQtVCO4YCLDs1JZ9aseRXgiwWAMIIIAAAggggICJgFcB1ttvvy1PPPGE/mXB2bNnyze+8Q393quWj3rB++uvv64DrtraWikoKJAbbrjBxIE2CDglwMHYqXIEbjAEWHZKyj6140gvBFisAQQQQAABBBBAwETAmwBL3XH1zDPP6IBq8eLFMm7cuE7nt2fPHsnJyZHJkydLRkaGdOvWzcSCNgg4I8DB2JlSBHIgBFh2yso+teNILwRYrAEEEEAAAQQQQMBEwJsAq7KyUjIzM6Vv376Sn58vsbGxnc7v3LlzkpeXJydPnpSioiJJSEgwsaANAs4IcDB2phSBHAgBlp2ysk/tONILARZrAAEEEEAAAQQQMBHwJsCqqKjQd1OlpKTocComJqbT+dXU1OiQq6ysTIqLi/XL3vkg4JMAB2OfquXfWAmw7NSMfWrHkV4IsFgDCCCAAAIIIICAiYA3AZZ6MfuiRYvk1KlTUlhYKFdccUWn81N3a2VnZ+u7tJYsWSJxcXEmFrRBwBkBDsbOlCKQAyHAslNW9qkdR3ohwGINIIAAAggggAACJgLeBFhqMuvWrZOf/OQnMnPmTElPT9cvc7/w09DQIBs3bpS1a9fKP/3TP8ncuXNNHGiDgFMCHIydKkfgBkOAZaek7FM7jvRCgMUaQAABBBBAAAEETAS8CrBOnDghubm5cujQIRk8eLBMnTpVhgwZIqmpqXL06FH5+OOP5Ze//KV89NFH+u+XLl0qycnJJg60QcApAQ7GTpUjcIMhwLJTUvapHUd6IcBiDSCAAAIIIIAAAiYCXgVYakIqnFLBlPqzs48Kt1TQpf7kg4CPAhyMfayaP2MmwLJTK/apHUd6IcBiDSCAAAIIIIAAAiYC3gVYalJ1dXWyc+dO+d3vfielpaWt81R3Yt1xxx0yduxYiY6ONpk/bRBwUoCDsZNlCcygCLDslJJ9aseRXgiwWAMIIIAAAggggICJgJcBlsnEaIOAzwIcjH2unvtjJ8CyUyP2qR1HeiHAYg0ggAACCCCAAAImAgRYJkq0QSDEAhyMQwweZpcjwLJTcPapHUd6IcBiDSCAAAIIIIAAAiYCgQywmpqa5NSpU/rxwmHDhklMTIyJBW0QcEaAg7EzpQjkQAiw7JSVfWrHkV4IsFgDCCCAAAIIIICAiYB3Adann34q//Ef/yF/+MMfpLGx8aJzVO/EKi4ulsTERBML2iDgjAAHY2dKEciBEGDZKSv71I4jvRBgsQYQQAABBBBAAAETAa8CrL/85S+SnZ0tJ0+eNJmbDB8+XJ566inp06ePUXsaIeCKAAdjVyoRzHEQYNmpK/vUjiO9EGCxBhBAAAEEEEAAARMBbwKs5uZmee655+TnP/+53HbbbfLAAw9IVFSUFBYWSnJyssyfP1/P98iRI/Lkk0/qRwdzcnIkLi7OxIE2CDglwMHYqXIEbjAEWHZKyj6140gvBFisAQQQQAABBBBAwETAmwCrurpaFi1aJOfOnZNly5ZJQkKC1NTUSH5+vvTv318effTR1vlu27ZNlixZIg8//LDMnDnTxIE2CDglwMHYqXIEbjAEWHZKyj6140gvBFisAQQQQAABBBBAwETAmwCroqJCMjIyJCUlRfLy8vSL2VsCLPWI4GOPPSbdunXTc1aPGH7ve9/TwZYKuGJjY00saIOAMwIcjJ0pRSAHQoBlp6zsUzuO9EKAxRpAAAEEEEAAAQRMBLwJsCorKyUzM1P69evXGmCpl7g/88wz8tlnn7UJqtRdWirkOn78OC9xN1kFtHFOgIOxcyUJ1IAIsOyUk31qx5FeCLBYAwgggAACCCCAgImANwFWS1j1f//3f7J8+XIZOnSont9PfvIT2bJli34X1sCBA/XfHT58WLKysiQpKUk/bti7d28TC9og4IwAB2NnShHIgRBg2Skr+9SOI70QYLEGEEAAAQQQQAABEwFvAiw1mZ07d8oTTzwh8fHxsnDhQpk8ebJ88MEH+vHBa6+9VhYsWCA9e/aUFStWyB/+8AeZOnWqfuyw5dFCExDaIOCCAAdjF6oQ3DEQYNmpLfvUjiO9EGCxBhBAAAEEEEAAARMBrwKshoYGWb16tWzatEmmT5+uX9yu/m7VqlX6787/9O3bV999dc0115g40AYBpwQ4GDtVjsANhgDLTknZp3Yc6YUAizWAAAIIIIAAAgiYCHgVYKkJNTU1iXqMUL33SoVY6lNXVyevvPKKvPjii3LixAn5yle+Iv/yL/8iV199tYkBbRBwToCDsXMlCdSACLDslJN9aseRXgiwWAMIIIAAAggggICJgHcBlsmkaIOA7wIcjH2voNvjJ8CyUx/2qR1HeiHAYg0ggAACCCCAAAImAgRYJkq0QSDEAhyMQwweZpcjwLJTcPapHUd6IcBiDSCAAAIIIIAAAiYCTgZYFRUV+uXrpaWlkpCQoF/arj6TJk2SefPmmcyLNgh4LcDB2OvyOT94Aiw7JWKf2nGkFwIs1gACCCCAAAIIIGAi4GSAderUKVm6dKkcO3aszRwIsExKSpsgCHAwDkIV3Z0DAZad2rBP7TjSCwEWawABBBBAAAEEEDARcDLAMhk4bRAIsgAH4yBXt+vnRoBlpwbsUzuO9EKAxRpAAAEEEEAAAQRMBAiwTJRog0CIBTgYhxg8zC5HgGWn4OxTO470QoDFGkAAAQQQQAABBEwEnAyw6urqZO/evVJbW2syh07b9OjRQ0aOHCnR0dFfqh++jECoBTgYh1o8vK5HgGWn3uxTO470QoDFGkAAAQQQQAABBEwEnAywzn+Ju8kkOmuTmpoqxcXFkpiY+GW64bsIhFyAg3HIycPqggRYdsrNPrXjSC8EWKwBBBBAAAEEEEDARMDJAKuzl7irCalwq7q6WpKSkiQmJqbdHGtqaqS8vFxGjBght9xyi8yaNUvi4uJMLGiDgDMCHIydKUUgB0KAZaes7FM7jvRCgMUaQAABBBBAAAEETAScDLA6G/jBgwclNzdX1K8RpqenS1RUVLumDQ0NsmrVKtm2bZv+JcOhQ4eaONAGAacEOBg7VY7ADYYAy05J2ad2HOmFAIs1gAACCCCAAAIImAh4E2A1NjbqxwHfe+89KSoqkv79+3c6v2PHjklmZqakpaVJRkaGdOvWzcSCNgg4I8DB2JlSBHIgBFh2yso+teNILwRYrAEEEEAAAQQQQMBEwJsAq7KyUodS/fr1k7y8vA4fH2yZsHqMMD8/X44fP67DroSEBBML2iDgjAAHY2dKEciBEGDZKSv71I4jvRBgsQYQQAABBBBAAAETAW8CrJYXu/fs2VOWLVsmvXv37nR+p0+fluzsbDl79iwvcTdZBbRxToCDsXMlCdSACLDslJN9aseRXgiwWAMIIIAAAggggICJgDcBVstdVbt375bFixfL+PHjO53fm2++KU8++aTceOONl7xbywSJNgiEWoCDcajFw+t6BFh26s0+teNILwRYrAEEEEAAAQQQQMBEwJsAS02mpKRECgsLpXv37jJnzhy588472zweqB4z/O1vfysvvPCC1NfXS1ZWlkyZMsXEIVBtmpubZevWrfL6669rn0ceeUT69OnTbo7qrjZlum/fPlEBYUREhCQnJ8vkyZP1+8MiIyMD5eLTZDgY+1Qt/8ZKgGWnZuxTO470QoDFGkAAAQQQQAABBEwEvAqw1C8Mrl69WjZt2iRNTU2dzk8FLzNnzpSHHnqow18qNIHxuc2f//xnWbdunQ7xOguwDh8+rNtUV1frl9zHx8fr9uqxSxVkjRkzRmbNmsUL8LtoIXAw7iL4MLksAZadQrNP7TjSCwEWawABBBBAAAEEEDAR8CrAUhNSwdWuXbtk/fr1cuDAgTZBlgquhg0bJgsWLJCRI0fqICbcPiqQWrNmjXzyySd66h0FWCqoavEbNWqU3HPPPfql+OrOrf3798vGjRultrZW7r//fhk+fHi4EToxXw7GTpQhsIMgwLJTWvapHUd6IcBiDSCAAAIIIIAAAiYC3gVY509KBTFVVVWtf6XuIlKPF4br5/xHBwcNGiRlZWUSGxvb7hFCdfeVCrl69Ogh6enpkpSU1Ep2fh/qMcLZs2eHZRDY1WuIg3FXVyDY1yfAslNf9qkdR3ohwGINIIAAAggggAACJgJeB1gmEwynNi2PDvbr10/uuOMO2bBhg76z6sJ3YG3fvl22bNkiI0aM0O8SU48Qnv9Rd2E9//zzMmDAAJk/f76oX37kE1oBDsah9Q63qxFg2ak4+9SOI70QYLEGEEAAAQQQQAABEwECLBMlD9q0PDp4/PhxmTt3rkRHR+u7rDoKsH71q1/JG2+8IRMnTpQZM2a0m92RI0f0u8bUHVqdvQDeAxKvh8jB2OvyOT94Aiw7JWKf2nGkFwIs1gACCCCAAAIIIGAiQIBlouR4m/Mf+/va174m06dPl9LS0k4DrJ/+9KeyZ88efZfW7bff3m52p06dkhUrVuhfJnzwwQdl4MCBjgsEb3gcjINXU5dmRIBlpxrsUzuO9EKAxRpAAAEEEEAAAQRMBAiwTJQcb3P+o4MqcIqLi5OW91x1dAcWAZbjBRURDsbu18jnERJg2ake+9SOI70QYLEGEEAAAQQQQAABEwECLBMlh9tc+Ojgtddeq0fblQHWu+++67CYH0N7vIRff/SjUn6OcvmU/X4O3LFRs08dK0jAhsM+DVhBmQ4CCCCAAAKeCYwZM8a5ERNgOVcS8wF19OhgREQEAZY5obMtORg7W5pADIyDsZ0ysk/tONJLxwLsU1YGAggggAACCHSlAAFWV+oH8NodPTrYMs2uvAMrgNQhnxKPJoWcPKwuyCOEdsrNPrXjSC8dC7BPWRkIIIAAAggggEBbAS/vwPrkk0/k5Zdflh07dsjRo0clPj5eCgsLZciQIdLQ0CCbN2+WsWPHytVXXx3YetfW1sratWvlo48+Mp5jy0vbW36F8NZbb5VZs2a1+z6/QmhMetkacjC+bLR0LCIcjO0sA/apHUd6IcBiDSCAAAIIIIAAAiYCXgVY6pG5LVu26F/Ia2xsbJ1f7969WwOs3bt3y+LFi+XKK6+UpUuXSnJysomDd21UgPWzn/1MVNjU0Uf5qPdjqU+vXr1EPVo4adIkmTBhgmzfvl07jhgxQubMmSPdunVr08X+/fvl+eeflwEDBsj8+fOlZ8+e3vn4PmAOxr5X0O3xE2DZqQ/71I4jvRBgsQYQQAABBBBAAAETAa8CrLffflueeOIJiYqKkhkzZsiUKVNkw4YNsnPnztYAS4Vc6g6slStXyrx582T27NkmDoFrc7FHCFv+LTo6WtLT09uEfMpP3aGlQq5bbrlF36HV8l6twCE5PCEOxg4XJwBDI8CyU0T2qR1HeiHAYg0ggAACCCCAAAImAt4EWPX19VJQUKDDKnWH1bhx4/T8nn32Wdm2bVtrgKX+rrKyUrKzs0XdmZWfny+xsbEmFoFqc7EAS1muX79eDhw4oO/Cuvfee/VdViq8Undfbdy4UVSbuXPnSsuvGgYKx4PJcDD2oEgeD5EAy07x2Kd2HOmFAIs1gAACCCCAAAIImAg4HWCpQGXv3r3So0cP6devn2RmZkrfvn3bhFIdBVg1NTW6TVlZmRQXF0tiYqKJRaDaXCzAUhM9duyYfodWRUWFfoRQvUdMhVZnz55tfdxw6tSp3H3VRauCg3EXwYfJZQmw7BSafWrHkV4IsFgDCCCAAAIIIICAiYCzAZYKoX784x/Liy++KAsWLJDbbrtNMjIyJCUlRfLy8iQmJkbPjwCr4zJfKsBS31LhVUlJiezbt0+Ut3pUUL0zbPLkyZKWliaRkZEma4g2l0GAg/FlQKXLVgECLDuLgX1qx5FeCLBYAwgggAACCCCAgImAkwHWmTNn5N///d/lj3/8o35UUN15pR4DVHdVlZaW6scF1QvGOwuwVHiTlZUlw4YNk0WLFrWGXSYgtEHABQEOxi5UIbhjIMCyU1v2qR1HeiHAYg0ggAACCCCAAAImAk4GWOrOIHW31ejRo2XhwoWtAdQrr7wiRUVFMnbsWMnJydGPvV14B5b67tNPPy3vvPOODr6mTZtm4kAbBJwS4GDsVDkCNxgCLDslZZ/acaQXAizWAAIIIIAAAgggYCLgZIClXsL+xhtviHoHk/rFwZZPdXW1fpH7jh079HuxJk6cqO/IUndc3XffffqdV+qF7qdPn9Z3bqmQKy4uzsSBNgg4JcDB2KlyBG4wBFh2Sso+teNILwRYrAEEEEAAAQQQQMBEwMkA62IDr6qqkpUrV8qrr74qTU1NHTb9yle+on+FUL3wnQ8CPgpwMPaxav6MmQDLTq3Yp3Yc6YUAizWAAAIIIIAAAgiYCHgXYKlJqV8nbLnbateuXVJeXi59+vSR66+/XiZNmqTffcULyE3KTxtXBTgYu1qZYIyLAMtOHdmndhzphQCLNYAAAggggAACCJgIeBlgmUyMNgj4LMDB2OfquT92Aiw7NWKf2nGkFwIs1gACCCCAAAIIIGAiQIBlokQbBEIswME4xOBhdjkCLDsFZ5/acaQXAizWAAIIIIAAAgggYCJAgGWiRBsEQizAwTjE4GF2OQIsOwVnn9pxpBcCLNYAAggggAACCCBgIkCAZaJEGwRCLMDBOMTgYXY5Aiw7BWef2nGkFwIs1gACCCCAAAIIIGAiQIBlokQbBEIswME4xOBhdjkCLDsFZ5/acaQXAizWAAIIIIAAAgggYCJAgGWiRBsEQizAwTjE4GF2OQIsOwVnn9pxpBcCLNYAAggggAACCCBgIkCAZaJEGwRCLMDBOMTgYXY5Aiw7BWef2nGkFwIs1gACCCCAAAIIIGAiQIBlokQbBEIswME4xOBhdjkCLDsFZ5/acaQXAizWAAIIIIAAAgggYCLgZYBVV1cnO3fulJdfflkOHjwo1dXVEhcXJ0OHDpVvfetbMnbsWImOjjaZP20QcFKAg7GTZQnMoAiw7JSSfWrHkV4IsFgDCCCAAAIIIICAiYB3AdaRI0dkyZIlOrjq7DN48GDJzc0V9ScfBHwU4GDsY9X8GTMBlp1asU/tONILARZrAAEEEEAAAQQQMBHwKsA6ceKEDqYOHTokqampcu+990paWprExMTImTNn5P3335cXX3xRSktLZciQIbJ06VJJTk42caANAk4JcDB2qhyBGwwBlp2Ssk/tONILARZrAAEEEEAAAQQQMBHwKsDasGGDrFmzRqZPny4LFy7UwdWFH/V44apVq2Tz5s3y4IMPyuzZs00caIOAUwIcjJ0qR+AGQ4Blp6TsUzuO9EKAxRpAAAEEEEAAAQRMBLwJsM6dOyd5eXly7NgxWb58ufTv37/T+ak2jz/+uG6Tn58vsbGxJha0QcAZAQ7GzpQikAMhwLJTVvapHUd6IcBiDSCAAAIIIIAAAiYC3gRYFRUVkpGRISkpKTrI6ujuq5YJ19TU6OCqrKxMiouLJTEx0cSCNgg4I8DB2JlSBHIgBFh2yso+teNILwRYrAEEEEAAAQQQQMBEwJsAq7KyUjIzM6Vv376XvKuq5W6tkydPSlFRkSQkJJhY0AYBZwQ4GDtTikAOhADLTlnZp3Yc6YUAizWAAAIIIIAAAgiYCHgTYNXX10tBQYHs2rVLli1bJtddd12n89u3b59kZ2fLTTfdJDk5OdK9e3cTC9og4IwAB2NnShHIgRBg2Skr+9SOI70QYLEGEEAAAQQQQAABEwFvAiw1me3bt+u7r6688krJysqSkSNHSkREROs8m5ubZe/evVJYWCiffvqpftRwwoQJJg60QcApAQ7GTpUjcIMhwLJTUvapHUd6IcBiDSCAAAIIIIAAAiYCXgVYDQ0N+hcGN23apOeWlJQko0eP1o8IVldXy549e+To0aP632bOnCnp6ekSFRVl4kAbBJwS4GDsVDkCNxgCLDslZZ/acaQXAizWAAIIIIAAAgggYCLgVYClJlRXVydbt26VdevW6dDqwk9cXJzMnTtXpk+fLtHR0SYGtEHAOQEOxs6VJFADIsCyU072qR1HeiHAYg0ggAACCCCAAAImAt4FWC2TUu/E+vDDD2X37t1SVVUl8fHxMmrUKP1urIv9QqEJCm0Q6GoBDsZdXYFgX58Ay0592ad2HOmFAIs1gAACCCCAAAIImAh4G2CZTI42CPgqwMHY18r5MW4CLDt1Yp/acaQXAizWAAIIIIAAAgggYCLgTYB16tQpWbp0qQwfPlzmzZt30bmpO7KeeeYZ6dmzp3z3u9/ljiyTlUAbpwQ4GDtVjsANhgDLTknZp3Yc6YUAizWAAAIIIIAAAgiYCHgTYFVUVEhGRoakpaXJo48+etG5qXdjLVq0SNR3iouLJTEx0cSCNgg4I8DB2JlSBHIgBFh2yso+teNILwRYrAEEEEAAAQQQQMBEwOkAS72wfe/evVJbW6vfc7V69Wq55ppr5Fvf+lanc2tsbJSdO3dKSUmJDB06VJYtWya9e/c2saANAs4IcDB2phSBHAgBlp2ysk/tONILARZrAAEEEEAAAQQQMBFwOsBqueuqtLTUZC5t2kRGRsrChQvlrrvukoiIiM/9fb6AQFcKcDDuSv3gX5sAy06N2ad2HOmFAIs1gAACCCCAAAIImAg4HWC1vPfq2LFjou6sOn78uH6f1cUeCUxKStJ3Xt18881y4403igqy+CDgmwAHY98q5td4CbDs1It9aseRXgiwWAMIIIAAAggggICJgNMB1vkT+DzvwDKZOG0QcFmAg7HL1fF/bARYdmrIPrXjSC8EWKwBBBBAAAEEEEDARIAAy0SJNgiEWICDcYjBw+xyBFh2Cs4+teNILwRYrAEEEEAAAQQQQMBEwJsAy2QytEEgKAIcjINSSTfnQYBlpy7sUzuO9EKAxRpAAAEEEEAAAQRMBAiwTJRog0CIBTgYhxg8zC5HgGWn4OxTO470QoDFGkAAAQQQQAABBEwEvAuwysvL5aWXXpK3335bGhoaLjrH/v37S25urvTp08fEgjYIOCPAwdiZUgRyIARYdsrKPrXjSC8EWKwBBBBAAAEEEEDARMCrAOvgwYM6kDp58qTJ3CQ1NVWKi4sv+quFRh3RCIEQC3AwDjF4mF2OAMtOwdmndhzphQCLNYAAAggggAACCJgIeBNgNTY26jDqN7/5jQwePFj+8R//UUaNGiVRUVGdzjMyMlJ69eol6k8+CPgkwMHYp2r5N1YCLDs1Y5/acaQXAizWAAIIIIAAAgggYCLgTYBVWVkpmZmZcubMGSksLJSBAweazI82CHgpwMHYy7J5M2gCLDulYp/acaQXAizWAAIIIIAAAgggYCLgTYBVUVEhGRkZkpKSInl5eRITE2MyP9og4KUAB2Mvy+bNoAmw7JSKfWrHkV4IsFgDCCCAAAIIIICAiYA3AVZNTY3k5+eL+nPJkiUSFxdnMj/aIOClAAdjL8vmzaAJsOyUin1qx5FeCLBYAwgggAACCCCAgImANwGWmkxJSYl8//vf1y9yHz9+vMn8aIOAlwIcjL0smzeDJsCyUyr2qR1HeiHAYg0ggAACCCCAAAImAl4FWA0NDbJ69Wr53//9X8nJyZEbbrhBIiIiTOZJGwS8EuBg7FW5vBssAZadkrFP7TjSCwEWawABBBBAAAEEEDAR8CbAankHVmlpqcm8dJvU1FT9y4WJiYnG36EhAi4IcDB2oQrBHQMBlp3ask/tONILARZrAAEEEEAAAQQQMBEgwDJRog0CIRbgYBxi8DC7HAGWnYKzT+040gsBFmsAAQQQQAABBBAwEfAmwDKZDG0QCIoAB+OgVNLNeRBg2akL+9SOI70QYLEGEEAAAQQQQAABEwECLBMl2iAQYgHZsXGFAAAgAElEQVQOxiEGD7PLEWDZKTj71I4jvRBgsQYQQAABBBBAAAETAQIsEyXaIBBiAQ7GIQYPs8sRYNkpOPvUjiO9EGCxBhBAAAEEEEAAARMBLwOsyspKOXjwoKhfJezoU1dXJ/v375eysjJ59NFHJSEhwcSCNgg4I8DB2JlSBHIgBFh2yso+teNILwRYrAEEEEAAAQQQQMBEwKsASwVWmzZtkjVr1khjY+Ml58evEF6SiAaOCnAwdrQwARkWAZadQrJP7TjSCwEWawABBBBAAAEEEDAR8CrA2r59u+Tn5+t5JScnS/fu3eXEiRMSFRUliYmJ+u9ramqkvLxcRowYIdOmTZPbb79doqOjTSxog4AzAhyMnSlFIAdCgGWnrOxTO470QoDFGkAAAQQQQAABBEwEvAmw6uvrpaCgQHbu3Cm5ubny1a9+VWpra3Wg1b9/f/2ooPpUV1frdgcOHJBly5bJNddcY+JAGwScEuBg7FQ5AjcYAiw7JWWf2nGkFwIs1gACCCCAAAIIIGAi4E2Apd57lZmZKX379tWhVWxsrL7b6sIAS036T3/6kzz22GPyta99TTIyMqRbt24mFrRBwBkBDsbOlCKQAyHAslNW9qkdR3ohwGINIIAAAggggAACJgLeBFgVFRU6jEpJSZG8vDyJiYlpDbBUQLVo0SL9d+pz+vRpyc7O1v+t7sLq3bu3iQVtEHBGgIOxM6UI5EAIsOyUlX1qx5FeCLBYAwgggAACCCCAgImANwGWejRQhVTqs2TJEomLi9P//eyzz7Y+LtgSVLUEWGfPnpXi4uLW92OZgNAGARcEOBi7UIXgjoEAy05t2ad2HOmFAIs1gAACCCCAAAIImAh4E2CpyaxevVp+/vOfy4IFC+Tv/u7vJDIyUkpKSnRItXjxYhk/frye85tvvilPPvmkjB49uvVxQxMM2iDgigAHY1cqEcxxEGDZqSv71I4jvRBgsQYQQAABBBBAAAETAa8CrNLSUnn88cfl+PHjctddd8m//uu/ytGjRyUrK0v/3ZgxY/SdWW+99ZZ+wfsjjzwiM2fONHGgDQJOCXAwdqocgRsMAZadkrJP7TjSCwEWawABBBBAAAEEEDAR8CrAUhN6//335amnnpJbb7219ZcH1S8Tqr9Tjxm2fCZOnKhf5N7yqKEJBm0QcEWAg7ErlQjmOAiw7NSVfWrHkV4IsFgDCCCAAAIIIICAiYB3AZaaVH19vVRVVbV5t5V6yfvbb78thw8f1uHWyJEj9SOGfBDwUYCDsY9V82fMBFh2asU+teNILwRYrAEEEEAAAQQQQMBEwMsAy2RitEHAZwEOxj5Xz/2xE2DZqRH71I4jvRBgsQYQQAABBBBAAAETAQIsEyXaIBBiAQ7GIQYPs8sRYNkpOPvUjiO9EGCxBhBAAAEEEEAAARMBbwIs9X6rl156Sc6cOWMyL92mV69eMmvWLN6DZSxGQ1cEOBi7UolgjoMAy05d2ad2HOmFAIs1gAACCCCAAAIImAh4E2Cpd1xlZGSI+iVC009qaqoUFxe3eVeW6Xdph0BXCnAw7kr94F+bAMtOjdmndhzphQCLNYAAAggggAACCJgIeBNgmd6BdfLkSdm+fbukpaXJ3Xffrf+Mjo42saANAs4IcDB2phSBHAgBlp2ysk/tONILARZrAAEEEEAAAQQQMBHwJsAymYxq09zcLJs3b5Yf/vCHsnjxYpkwYYLpV2mHgDMCHIydKUUgB0KAZaes7FM7jvRCgMUaQAABBBBAAAEETAQCF2CpSX/22WeSlZUlgwYNkpycHOnevbuJBW0QcEaAg7EzpQjkQAiw7JSVfWrHkV4IsFgDCCCAAAIIIICAiUAgA6yamhrJz8+XsrIy3oFlsgpo45wAB2PnShKoARFg2Skn+9SOI70QYLEGEEAAAQQQQAABE4FABlinT5+W7OxsOXv2LAGWySqgjXMCHIydK0mgBkSAZaec7FM7jvRCgMUaQAABBBBAAAEETAQCF2DV1dXJSy+9JGvXrpWbbrpJ8vLyJCYmxsSCNgg4I8DB2JlSBHIgBFh2yso+teNILwRYrAEEEEAAAQQQQMBEwJsA69SpU7J06VI5duxYp/NqbGyU48ePi/ozMjJSvwdrypQpJg60QcApAQ7GTpUjcIMhwLJTUvapHUd6IcBiDSCAAAIIIIAAAiYC3gRYFRUVkpGRIaWlpZecV+/eveWhhx6SO++8UwdZfBDwTYCDsW8V82u8BFh26sU+teNILwRYrAEEEEAAAQQQQMBEwJsASz0auHfvXqmtre10XrGxsTJw4EBRAVZUVJTJ/GmDgJMCHIydLEtgBkWAZaeU7FM7jvRCgMUaQAABBBBAAAEETAS8CbBMJkMbBIIiwME4KJV0cx4EWHbqwj6140gvBFisAQQQQAABBBBAwEQg8AFWc3OzqP/xKKHJcqCNKwIcjF2pRDDHQYBlp67sUzuO9EKAxRpAAAEEEEAAAQRMBLwJsM6cOSOvvfaabN26VQ4fPqxf1N7yUeFUamqqTJ48WaZPny6JiYmt/7Znzx55+eWXJTMzU+Li4kxMaINAlwtwMO7yEgR6AARYdsrLPrXjSC8EWKwBBBBAAAEEEEDARMD5AKupqUl+85vfyKpVq6S6uvqSc1IhVXp6ukydOlVOnjwpubm5cujQIVm4cKHMmjXrkt+nAQIuCHAwdqEKwR0DAZad2rJP7TjSCwEWawABBBBAAAEEEDARcDrAUo/+bd68WVauXCkqyBo+fLj87d/+rVx//fXSq1ev1vmpu7M++OADHXR9+OGH+u/nzJkj+/fvl507d8q4ceMkJyeHO7BMVgRtnBDgYOxEGQI7CAIsO6Vln9pxpBcCLNYAAggggAACCCBgIuB0gPWnP/1JHnvsMWloaJDvfe97+hHBi73LSgVeO3bskGXLlrXerTVkyBBZunSpJCcnm3jQBgEnBDgYO1GGwA6CAMtOadmndhzphQCLNYAAAggggAACCJgIOBtgqTDqueeek5///Of68b+ZM2dKRESEyZxk06ZNsmLFCunbt68Or4YOHWr0PRoh4IoAB2NXKhHMcRBg2akr+9SOI70QYLEGEEAAAQQQQAABEwFnAyz1vqtFixZJWVmZFBYWytVXX20yH93m2LFj+qXt6q6rJUuW8OigsRwNXRHgYOxKJYI5DgIsO3Vln9pxpBcCLNYAAggggAACCCBgIuBsgFVRUSEZGRl6DsXFxW1+WfBSE2sJv1Qfn/e7l+qbf0cgFAIcjEOhHL7XIMCyU3v2qR1HeiHAYg0ggAACCCCAAAImAoEMsCorK/UdWI2NjQRYJquANs4JcDB2riSBGhABlp1ysk/tONILARZrAAEEEEAAAQQQMBFwNsCqqanRj/+99957+qXsI0eONJmPbtPy8vfRo0frxxBjYmKMv0tDBFwQ4GDsQhWCOwYCLDu1ZZ/acaQXAizWAAIIIIAAAgggYCLgbIClBv/KK69IUVGRjBs3TnJycozeZaUeHywoKNC/Rqjuwpo2bZqJA20QcEqAg7FT5QjcYAiw7JSUfWrHkV4IsFgDCCCAAAIIIICAiYDTAdbJkyclNzdXDh48KNdff70OpAYOHNjhrxGqXy08fPiwPPvss/LHP/5Rhg8fLk899ZT06dPHxIE2CDglwMHYqXIEbjAEWHZKyj6140gvBFisAQQQQAABBBBAwETA6QBLTeDQoUP6McDjx4/r+SQlJYl6NDAhIaF1fuqdVyq0Ki8v13/Xr18//fjhkCFDTAxog4BzAhyMnStJoAZEgGWnnOxTO470QoDFGkAAAQQQQAABBEwEnA+w1CRUMLV27Vp57bXX9IvZO/t069ZNbr/9dpk3b54Ouvgg4KsAB2NfK+fHuAmw7NSJfWrHkV4IsFgDCCCAAAIIIICAiYAXAVbLRNT7rfbt26df7F5XV9c6v+joaP2I4ahRo6RXr14m86YNAk4LcDB2ujzeD44Ay04J2ad2HOmFAIs1gAACCCCAAAIImAh4FWCZTIg2CARBgINxEKro7hwIsOzUhn1qx5FeCLBYAwgggAACCCCAgIkAAZaJEm0QCLEAB+MQg4fZ5Qiw7BScfWrHkV4IsFgDCCCAAAIIIICAiQABlokSbRAIsQAH4xCDh9nlCLDsFJx9aseRXgiwWAMIIIAAAggggICJAAGWiRJtEAixAAfjEIOH2eUIsOwUnH1qx5FeCLBYAwgggAACCCCAgIkAAZaJEm0QCLEAB+MQg4fZ5Qiw7BScfWrHkV4IsFgDCCCAAAIIIICAiQABlokSbRAIsQAH4xCDh9nlCLDsFJx9aseRXgiwWAMIIIAAAggggICJAAGWiRJtEAixAAfjEIOH2eUIsOwUnH1qx5FeCLBYAwgggAACCCCAgIkAAZaJEm0QCLEAB+MQg4fZ5Qiw7BScfWrHkV4IsFgDCCCAAAIIIICAiQABlomS423q6+vlrbfekjfffFNOnTolzc3NEhMTI9ddd51MmTJFEhMTO5xBRUWFlJSUyL59+6SmpkYiIiIkOTlZJk+eLGlpaRIZGen4zIM7PA7Gwa2tCzMjwLJTBfapHUd6IcBiDSCAAAIIIIAAAiYCgQywPvroI/mv//ov+frXvy7Tpk2Tbt26mVh42aayslKef/55+fTTT3UAFRcXp+dbVVUljY2N0rNnT3nggQdk0KBBbeZ3+PBhWbdunVRXV+v28fHxooKws2fP6n7GjBkjs2bNCrSdywXnYOxydfwfGwGWnRqyT+040gsBFmsAAQQQQAABBBAwEQhkgLVp0yZZsWKFpKamSnFxcad3IJkAudxGBVQ//vGP9R1UAwcOlG9/+9utc1VB1Pr160WFeVdffbU89NBDEhsbq6ejgir1bwcOHJBRo0bJPffco+/YUndu7d+/XzZu3Ci1tbVy//33y/Dhw10mCOzYOBgHtrROTIwAy04Z2Kd2HOmFAIs1gAACCCCAAAIImAgEMsDas2ePPPPMMzJx4kT553/+Z4mKijKx8K6NuotqzZo1+lG/+fPny5VXXtlmDuqurOeee07q6uq0w5AhQ/S/t3yvR48ekp6eLklJSa3fUyHW1q1b5fXXX9ePEc6ePVvfkcUntAIcjEPrHW5XI8CyU3H2qR1HeiHAYg0ggAACCCCAAAImAoEMsEwmHoQ277//vr4DSz0eOG/ePH0X1fkf9V6rtWvXyscffyz33XefvttKfbZv3y5btmyRESNGyJw5c9o9JqjuwlKPJQ4YMEAHY+oxRD6hFeBgHFrvcLsaAZadirNP7TjSCwEWawABBBBAAAEEEDARIMAyUXK0Tcs7q9QdZipkuvBOKfUerB/84Ady5swZefDBB/Vjhurzq1/9St544w19h9qMGTPaze7IkSOyevVqUXdoPfLII9KnTx9HBYI7LA7Gwa2tCzMjwLJTBfapHUd6IcBiDSCAAAIIIIAAAiYCzgZY6rG3vXv36vBk8ODB/CKeSTUvaKPejfXCCy/oRwvPfwfWT3/6U1GPWd5xxx1y++23t+tZ/ZKheoeYuoPr/ODrCwyBr3xBAQ7GXxCOrxkJEGAZMV2yEfv0kkQ0+BIC7NMvgcdXEUAAAQQQQCCQAs4GWBUVFZKRkSGlpaX6ZezqheLjx4+X6OjoQBbC9qTUXVerVq2S8vJy+Yd/+Af9PquWDwGWbW37/XEwtm9Kj/9PgIOxndXAPrXjSC8dC7BPWRkIIIAAAggggEBbAS8CrJYh9+7dW79UfOrUqdKrVy9q2YmA+nXCX/ziF/Luu+/KmDFj5O67727znisCLPeXDgdj92vk8wg5GNupHvvUjiO9EGCxBhBAAAEEEEAAARMB5wOslJQU/Ribeun4b37zG1HhjHo3kwqx/v7v/1769+9vMs+waXN+eKUevXzggQckNja2zfwvd4ClgjM+X07g8ZLhX64Dvo3ARQSWT9mPjwUB9qkFRLroVIB9yuJAAAEEEEAAga4UUDfDuPbxIsDKy8vTv7CnHiv85S9/KZs3b5bq6mr9XqyxY8fqX9K79tpr273E3DXsyz2e5uZm+f3vfy+vvvqqXHHFFTr469u3b7vLEmBd7kp8+f45GH95Q3roXICDsZ3VwT6140gvHQuwT1kZCCCAAAIIINCVAgRYn0O/5R1Y6g6slgCr5etnz56VX//617JhwwY5ffq0/uuWu41UoKV+lS/cPheGV/PmzZPk5OQOGVp+hfDWW2+VWbNmtWvDrxB2/erh0aSur0GQR8AjhHaqyz6140gvHQuwT1kZCCCAAAIIIIBAWwGv7sC6sHjqlwrfeOMN+dGPfiTHjh3T/5yYmCjf/va3ZcqUKdKzZ8+wqLcKr/7whz/o916pO9Xmzp0rAwcO7HTu27dv149kjhgxQt+91q1btzZt9+/fL88//7wMGDBA5s+fHzaOLi0WDsYuVSN4Y+FgbKem7FM7jvRCgMUaQAABBBBAAAEETAS8DrBaJtjU1CS7du2StWvXysGDB/Vfq/dkqbuL7rvvvsD/cuF7770nGzdu1HNW77waNGjQRWt/+PBhWbNmjXZJT09vc6eWCsPUHVoq5Lrlllu0YUREhMlaoo1FAQ7GFjHpqp0AAZadRcE+teNILwRYrAEEEEAAAQQQQMBEIBABVstEVfjy5z//WVatWiV79uyRq666SoqLi/VdWUH9/OUvf5EXXnhBT0/dTXXNNddccqr19fWyfv16OXDggL4L695779V3WSk/dfeVCsNUG3Unl3q3GJ/QC3AwDr15OF2RAMtOtdmndhzphQCLNYAAAggggAACCJgIBCrAOn/Cn3zyiX5PlgpnEhISTCy8a6Pe/7VixQr9cvvu3btf9FE/dXfW7NmzdainPuqRS3XHmvqueoQwPj5eh1bq/WLqjqtJkybpX3rk7quuWRYcjLvGPVyuSoBlp9LsUzuO9EKAxRpAAAEEEEAAAQRMBAIbYJlM3vc2p06d0gFWZWXlJaei3o2lfpXw/HdjqfCqpKRE9u3bJzU1NTqsUi9+nzx5sqSlpelfeeTTNQIcjLvGPVyuSoBlp9LsUzuO9EKAxRpAAAEEEEAAAQRMBAiwTJRog0CIBTgYhxg8zC5HgGWn4OxTO470QoDFGkAAAQQQQAABBEwEnA2wTAZPGwSCKsDBOKiVdWNeBFh26sA+teNILwRYrAEEEEAAAQQQQMBEgADLRIk2CIRYgINxiMHD7HIEWHYKzj6140gvBFisAQQQQAABBBBAwESAAMtEiTYIhFiAg3GIwcPscgRYdgrOPrXjSC8EWKwBBBBAAAEEEEDARIAAy0SJNgiEWICDcYjBw+xyBFh2Cs4+teNILwRYrAEEEEAAAQQQQMBEgADLRIk2CIRYgINxiMHD7HIEWHYKzj6140gvBFisAQQQQAABBBBAwESAAMtEiTYIhFiAg3GIwcPscgRYdgrOPrXjSC8EWKwBBBBAAAEEEEDARIAAy0SJNgiEWICDcYjBw+xyBFh2Cs4+teNILwRYrAEEEEAAAQQQQMBEgADLRIk2CIRYgINxiMHD7HIEWHYKzj6140gvBFisAQQQQAABBBBAwETA2QDr7Nmz8sEHH8igQYMkOTlZmpqa5MyZM/pP009kZKT06tVL1J98EPBJgIOxT9Xyb6wEWHZqxj6140gvBFisAQQQQAABBBBAwETA2QBr9erV8rOf/UzGjRsnixYtknPnzklGRoaUlpaazEu3SU1NleLiYklMTDT+Dg0RcEGAg7ELVQjuGAiw7NSWfWrHkV4IsFgDCCCAAAIIIICAiYCzAdarr74qzzzzjEydOlW+853vyOnTpwmwTCpKm0AIcDAORBmdnQQBlp3SsE/tONILARZrAAEEEEAAAQQQMBFwNsAyGTxtEAiqAAfjoFbWjXkRYNmpA/vUjiO9EGCxBhBAAAEEEEAAARMBAiwTJdogEGIBDsYhBg+zyxFg2Sk4+9SOI70QYLEGEEAAAQQQQAABEwECLBMl2iAQYgEOxiEGD7PLEWDZKTj71I4jvRBgsQYQQAABBBBAAAETAScDrLq6Otm7d6/U1taazKHTNj169JCRI0dKdHT0l+qHLyMQagEOxqEWD6/rEWDZqTf71I4jvRBgsQYQQAABBBBAAAETAScDrIqKis/9wvaOJsuvEJosAdq4KMDB2MWqBGdMBFh2ask+teNILwRYrAEEEEAAAQQQQMBEwMkA69SpU7J06VI5duxYuzmocKu6ulqSkpIkJiam3b/X1NRIeXm5jBgxQm655RaZNWuWxMXFmVjQBgFnBDgYO1OKQA6EAMtOWdmndhzphQCLNYAAAggggAACCJgIOBlgdTbwgwcPSm5urkyaNEnS09MlKiqqXdOGhgZZtWqVbNu2TYdgQ4cONXGgDQJOCXAwdqocgRsMAZadkrJP7TjSCwEWawABBBBAAAEEEDAR8CbAamxslOLiYnnvvfekqKhI+vfv3+n81J1bmZmZkpaWph9F7Natm4kFbRBwRoCDsTOlCORACLDslJV9aseRXgiwWAMIIIAAAggggICJgDcBVmVlpQ6l+vXrJ3l5eR0+PtgyYfUYYX5+vhw/flyHXQkJCSYWtEHAGQEOxs6UIpADIcCyU1b2qR1HeiHAYg0ggAACCCCAAAImAt4EWC0vdu/Zs6csW7ZMevfu3en8Tp8+LdnZ2XL27Fl911ZiYqKJBW0QcEaAg7EzpQjkQAiw7JSVfWrHkV4IsFgDCCCAAAIIIICAiYA3AVbLXVW7d++WxYsXy/jx4zud35tvvilPPvmk3HjjjZe8W8sEiTYIhFqAg3GoxcPregRYdurNPrXjSC8EWKwBBBBAAAEEEEDARMCbAEtNpqSkRAoLC6V79+4yZ84cufPOO9s8HqgeM/ztb38rL7zwgtTX10tWVpZMmTLFxIE2CDglwMHYqXIEbjAEWHZKyj6140gvBFisAQQQQAABBBBAwETAqwBL/cLg6tWrZdOmTdLU1NTp/CIjI2XmzJny0EMPdfhLhSYwtEGgKwU4GHelfvCvTYBlp8bsUzuO9EKAxRpAAAEEEEAAAQRMBLwKsNSEVHC1a9cuWb9+vRw4cKBNkKWCq2HDhsmCBQtk5MiREhERYWJAGwScE+Bg7FxJAjUgAiw75WSf2nGkFwIs1gACCCCAAAIIIGAi4F2Adf6k1GOCVVVVrX8VHx+vHy/kg4DvAhyMfa+g2+MnwLJTH/apHUd6IcBiDSCAAAIIIIAAAiYCXgdYJhOkDQI+CnAw9rFq/oyZAMtOrdindhzphQCLNYAAAggggAACCJgIEGCZKNEGgRALcDAOMXiYXY4Ay07B2ad2HOmFAIs1gAACCCCAAAIImAgQYJko0QaBEAtwMA4xeJhdjgDLTsHZp3Yc6YUAizWAAAIIIIAAAgiYCBBgmSjRBoEQC3AwDjF4mF2OAMtOwdmndhzphQCLNYAAAggggAACCJgIEGCZKNEGgRALcDAOMXiYXY4Ay07B2ad2HOmFAIs1gAACCCCAAAIImAgQYJko0QaBEAtwMA4xeJhdjgDLTsHZp3Yc6YUAizWAAAIIIIAAAgiYCBBgmSjRBoEQC3AwDjF4mF2OAMtOwdmndhzphQCLNYAAAggggAACCJgIeBlgNTc3S1lZmWzbtk127dol5eXlkpSUJDfddJNMmjRJUlJSJCIiwmT+tEHASQEOxk6WJTCDIsCyU0r2qR1HeiHAYg0ggAACCCCAAAImAt4FWFVVVbJy5Up59dVXpampqd0cIyMj5bbbbpOHH35YEhMTTQxog4BzAhyMnStJoAZEgGWnnOxTO470QoDFGkAAAQQQQAABBEwEvAqwqqurpaCgQHbs2CE9evSQiRMnys033yxxcXFSWVkp7777rrz11ltSW1sr48aNk5ycHP1vfBDwTYCDsW8V82u8BFh26sU+teNILwRYrAEEEEAAAQQQQMBEwKsA65VXXpGioiIZPXq0Dqf69evXbo7qccLCwkJ55513JDMzU6ZNm2biQBsEnBLgYOxUOQI3GAIsOyVln9pxpBcCLNYAAggggAACCCBgIuBNgFVTUyNLliyRAwcO6IBq4MCBnc7v8OHDkpWVJcOGDZNFixZJTEyMiQVtEHBGgIOxM6UI5EAIsOyUlX1qx5FeCLBYAwgggAACCCCAgImANwFWRUWFZGRk6Be05+XlXTSUUmFXfn6+ftF7cXEx78IyWQm0cUqAg7FT5QjcYAiw7JSUfWrHkV4IsFgDCCCAAAIIIICAiQABlokSbRAIsQAH4xCDh9nlCLDsFJx9aseRXgiwWAMIIIAAAggggICJgDcBFo8QmpSTNkER4GAclEq6OQ8CLDt1YZ/acaQXAizWAAIIIIAAAgggYCLgTYClJtPyEnf1y4PqHVdJSUnt5shL3E3KThvXBTgYu14hv8dHgGWnfuxTO470QoDFGkAAAQQQQAABBEwEvAqwqv//9s4EbK/h7v+ThUQiIRJCNa19axG1lUhbaleal9pbqlVK3xcpVRptmleRt3iDt9aordS+U2sttRa11NJUaFWUhtgjERL5X9/5X/N0cnL2Z+7nPuc+n3NdvajnPnNmPvOb7Tu/+c0HH5gTTjjBPPTQQ6Zfv35m0003Neuvv75Zcskljf6mmwfvu+8+M2fOHLPJJpvYmwoHDhyYhwO/gUClCLAwrlR1dFxmELDCVCntNAxHUkHAwgYgAAEIQAACEIBAHgK1ErBUIAVzP/PMM83dd99tPvnkk4XK2Lt3b7P55pubgw46iODteSyA31SSAAvjSlZLx2QKAStMVdJOw3AkFQQsbAACEIAABCAAAQjkIVA7AUuFmj9/vr1h8K677jKPPPKIeffdd80SSyxhRo4cabbeemuz/PLLm169euUpP7+BQCUJsDCuZLV0TKYQsMJUJe00DEdSQcDCBiAAAQhAAAIQgEAeArUUsPIUjN9AoM4EWBjXufaqn3cErK/sBcAAACAASURBVDB1RDsNw5FUELCwAQhAAAIQgAAEIJCHAAJWHkr8BgI9TICFcQ8Db9jnELDCVDjtNAxHUkHAwgYgAAEIQAACEIBAHgKVFbBmzZplnn32WbPCCiuYpZde2sa7ev/992PjXiUVVPGwBg0aZPRPHgjUiQAL4zrVVv3yioAVps5op2E4kgoCFjYAAQhAAAIQgAAE8hCorIA1efJkc9lll9nbBI855hgze/ZsM3bsWDNt2rQ85bK/GTFihJk0aRLB3HMT44dVIcDCuCo10Zn5QMAKU6+00zAcSQUBCxuAAAQgAAEIQAACeQhUVsC64447zIknnmi22247c8ghh5j33nsPAStPjfKbjiDAwrgjqrGyhUDAClM1tNMwHEkFAQsbgAAEIAABCEAAAnkIVFbAypN5fgOBTiXAwrhTa7Ya5ULAClMPtNMwHEkFAQsbgAAEIAABCEAAAnkIIGDlocRvINDDBFgY9zDwhn0OAStMhdNOw3AkFQQsbAACEIAABCAAAQjkIYCAlYcSv4FADxNgYdzDwBv2OQSsMBVOOw3DkVQQsLABCEAAAhCAAAQgkIdAbQSsjz76yDzzzDNmzpw5ecrV9Zu+ffuaVVdd1Sy55JKF3uPHEGgnARbG7aTf+d9GwApTx7TTMBxJBQELG4AABCAAAQhAAAJ5CNRGwHr77bcLB3F3AHr37m3WX39986Mf/cgMHTo0Dxd+A4G2EmBh3Fb8Hf9xBKwwVUw7DcORVBCwsAEIQAACEIAABCCQh0BtBKwPPvjAXH311ebpp582jz/+uBk2bJjp37//QmWcOXOmeeedd8zAgQPNkCFDzMcff2zeeOMN88knn1hPrOOOOw4RK49l8Ju2EmBh3Fb8Hf9xBKwwVUw7DcORVBCwsAEIQAACEIAABCCQh0BtBCwVZurUqWbcuHFm9OjR5sADDzSLLrroQmXUUcOzzz7b3HfffVaskmg1Y8YMc9JJJ5lHH33U7L///mbPPffMw4bfQKBtBFgYtw19Iz6MgBWmmmmnYTiSCgIWNgABCEAAAhCAAATyEKiNgDVv3jwzadIk8+STT5qTTz7ZDB8+PLF806dPN4cffrgZOXKkPXbYp08f8/LLL5sjjjjCrLDCCmbChAlmscUWy8OH30CgLQRYGLcFe2M+ioAVpqppp2E4kgoCFjYAAQhAAAIQgAAE8hCojYClY4ESpZZZZhkzfvz42OODrsAffvihFalef/11K3YpgLv7b6+99poVwnS8kAcCVSXAwriqNdMZ+ULAClOPtNMwHEkFAQsbgAAEIAABCEAAAnkI1EbAckHcBwwYYCZOnGgGDx6cWD7FyzrmmGOM3nFiFQJWHnPgN1UhwMK4KjXRmflAwApTr7TTMBxJBQELG4AABCAAAQhAAAJ5CNRGwHIC1BNPPGF++tOfmlGjRiWW74EHHjDHHnusWW+99bq8tXSs8MgjjzQrr7yyOfroo80iiyyShw+/gUBbCLAwbgv2xnwUAStMVdNOw3AkFQQsbAACEIAABCAAAQjkIVAbAUuFue2222wwdsWv2nvvvc32229vBg0a1FVOeV7deuut5sILLzSzZ8+2Ma+22WYbM3fuXBvY/ZprrrHHEPUeDwSqTICFcZVrp/55Q8AKU4e00zAcSQUBCxuAAAQgAAEIQAACeQjUSsCSF9YZZ5xhbr755q6y9evXzyy99NL2uKAELD29e/c2O++8s/ne975n+vbta4UvxcLaaKONrPfVwIED87DhNxBoGwEWxm1D34gPI2CFqWbaaRiOpIKAhQ1AAAIQgAAEIACBPARqJWCpQJ988onREcFzzjnHvPrqqwuVccUVVzT77bef2WSTTayQ5d754x//aFZbbTUzdOjQPFz4DQTaSoCFcVvxd/zHEbDCVDHtNAxHUkHAwgYgAAEIQAACEIBAHgK1E7D8Qsnj6qOPPur6Tzpa2L9//zzl5jcQqDQBFsaVrp7aZw4BK0wV0k7DcCQVBCxsAAIQgAAEIAABCOQhUGsBK08B+Q0E6kiAhXEda60+eUbAClNXtNMwHEkFAQsbgAAEIAABCEAAAnkIIGDlocRvINDDBFgY9zDwhn0OAStMhdNOw3AkFQQsbAACEIAABCAAAQjkIVAbAevdd981xx13nJk+fXqecnX9RkcKR48ebbbddlszbNiwQu/yYwi0iwAL43aRb8Z3EbDC1DPtNAxHUkHAwgYgAAEIQAACEIBAHgK1EbB0y+DYsWPNtGnT8pRrod/otsIjjjjCbL755qZXr16l0uAlCPQUARbGPUW6md9BwApT77TTMBxJBQELG4AABCAAAQhAAAJ5CNRGwNLtgxKxLrroInP33Xebfffd13zqU59aqIwvvviiueKKK8yIESPMHnvsYebMmWPuuusu8+ijjxoFeZ84caJZa6218rDhNxBoGwEWxm1D34gPI2CFqWbaaRiOpIKAhQ1AAAIQgAAEIACBPARqI2CpMLfddps59dRTzbhx48yoUaMSy/fAAw/Y44aHHnqo2Wabbcz8+fPNddddZ8444wz7/+XJ1adPnzx8+A0E2kKAhXFbsDfmowhYYaqadhqGI6kgYGEDEIAABCAAAQhAIA+B2ghYH374oZkwYYJRLCx5UQ0ePDixfO+995456qijzBJLLGHGjx9vFAfrnXfesf+td+/eme/nAcdvINBKAiyMW0mXtBGwwtgA7TQMR1JBwGqVDbw1c745+XdzzHP/nGfem92qr5BuEwgMXsyYzy3fx4zdvp8ZujihSELWOe00JM1mp0U7bUb910bAcjGwlltuuS5RKqmKnNj12muvmUmTJpkhQ4aYuP/WjCqmlHUkwMK4jrVWnzwjYIWpK9ppGI6kgoDVCht4c+Z8c/D5s82M9+e3InnSbCiBYYN6mcn7DzBaKPN0nwDttPsMSWFhArTTzraK2ghY8qA6/PDDbUyrk08+2QwfPjyxZnRT4ZFHHmn69u1rf7vkkkua2bNnW+Fr5syZeGB1tk13ROlYGHdENVa2EAhYYaqGdhqGI6kgYLXCBo6/fo75/bNzW5E0aTacwNZr9zU/3rFfwymEKT7tNAxHUlmYAO20c62iNgLWvHnzrDfVLbfcYsaMGWMOPPBAs+iiiy5UMx999JE5++yzbcyr7bbbrive1XPPPWePEH71q181hxxyCDcRdq5Nd0TJWBh3RDVWthAIWGGqhnYahiOpIGC1wga+ceos8/YHeF+1gm3T0xwysJe56tABTccQpPy00yAYSSSGAO20c82iNgKWqsCJUB988IH1wJKQtdpqq9kbB//1r3+ZKVOmmBtvvNFMmzbNDB061AZyX3XVVc0bb7xhA7+/8sor5oQTTjDrrrtu59YoJesIAiyMO6IaK1sIBKwwVUM7DcORVBCwWmEDtM9WUCVNR4BxNIwt0E7DcCQVxtEm2UCtBCxVzOOPP26OP/54o5hYSc8yyyxjfvKTn5i1117b/uTpp5+2wtWuu+5qRa9evQi+2CQjr2NZGdDrWGv1yTMT7zB1RTsNw5FUmHi3wgZon62gSpoIWGFtgHYaliepLUiA+W5nWkTtBCxVw6xZs8yDDz5ojxPOmDGjq2bkibXVVluZjTfe2N486D+KnbXIIovYWwh5IFB1AgzoVa+heuePAT1M/dFOw3AkFQSsVtgA7bMVVEkTASusDdBOw/IkNQSsJthALQWsJlQMZWw2AQb0Ztd/q0uPgBWGMO00DEdSQcBqhQ3QPltBlTQRsMLaAO00LE9SQ8Bqgg3UVsCaO3eujW2leFd61lprLbP44ovbf//444/tDYQcFWyCCXdmGRnQO7Neq1IqBKwwNUE7DcORVBCwWmEDtM9WUCVNBKywNkA7DcuT1BCwmmADtROwdHzwkksuMddee63RsUA9gwcPNieddJJZeeWVraj105/+1N5AuNNOOyFiNcGKO7CMDOgdWKkVKhICVpjKoJ2G4UgqCFitsAHaZyuokiYCVlgboJ2G5UlqCFhNsIFaCVi6fVDB2B966CFbN8OGDTOzZ882ffr06RKwdBvhz372M24cbIL1dnAZGdA7uHIrUDQErDCVQDsNw5FUELBaYQO0z1ZQJU0ErLA2QDsNy5PUELCaYAO1ErAuvfRSc+6555oNN9zQjB071gwfPtyccsop5t577+0SsFRpzz33nDnqqKPMl770Jfs7CVw8EKgTAQb0OtVW/fKKgBWmzminYTiSCgJWK2yA9tkKqqSJgBXWBminYXmSGgJWE2ygNgKWPK3Gjx9vXn31VStWLbvssrZ+4gQs99uZM2eaiRMn2iOGPBCoEwEG9DrVVv3yioAVps5op2E4kgoCVitsgPbZCqqkiYAV1gZop2F5khoCVhNsoDYC1ttvv229qZZbbjkrZPXv3z9RwPrwww/NhAkTzGuvvWYmTZpkhgwZ0oS6pIwdRIABvYMqs4JFQcAKUym00zAcSQUBqxU2QPtsBVXSRMAKawO007A8SQ0Bqwk2UBsB65133jGHH364GTp0qBWnFltssUQBS7GyjjnmGBvkHQ+sJphx55WRAb3z6rRKJULAClMbtNMwHEkFAasVNkD7bAVV0kTACmsDtNOwPEkNAasJNlAbAWvevHnWm+quu+6ytwxusskmiQLWAw88YI499liz5ZZbEgOrCVbcgWVkQO/ASq1QkRCwwlQG7TQMR1JBwGqFDdA+W0GVNBGwwtoA7TQsT1JDwGqCDdRGwFJlPPXUU+boo482/fr1MwcffLAZPXq0Oeuss7qCuH/2s58199xzjznttNPM3Llz7Y2F6667bhPqkTJ2GAEG9A6r0IoVBwErTIXQTsNwJBUErFbYAO2zFVRJEwErrA3QTsPyJDUErCbYQK0ErPnz55sbbrjBnH766UYeWb1797b/++STT8xSSy1lFCfL/XcJXGPGjDG9evVqQj1Sxg4jwIDeYRVaseIgYIWpENppGI6kgoDVChugfbaCKmkiYIW1AdppWJ6khoDVBBuolYClCpGI9cwzz1gRa+rUqQvV0fDhw81BBx1kRo0aZcUtHgjUkQADeh1rrT55RsAKU1e00zAcSQUBqxU2QPtsBVXSRMAKawO007A8SQ0Bqwk2UDsBy68UBWt/6aWXzHvvvWeDuusI4RJLLIFw1QTL7fAyMqB3eAW3uXgIWGEqgHYahiOpIGC1wgZon62gSpoIWGFtgHYaliepIWA1wQZqLWA1oYIoYzMJMKA3s957qtQIWGFI007DcCQVBKxW2ADtsxVUSRMBK6wN0E7D8iQ1BKwm2EBtBKx3333XHHfccWaNNdYw3/nOd1LrZubMmebEE080AwYMMIceeqjp379/E+qSMnYQAQb0DqrMChYFAStMpdBOw3AkFQSsVtgA7bMVVEkTASusDdBOw/IkNQSsJthAbQQsBWgfO3asGTlypDnssMNS60ZHC4855hgb1H3SpElmyJAhTahLythBBBjQO6gyK1gUBKwwlUI7DcORVBCwWmEDtM9WUCVNBKywNkA7DcuT1BCwmmADlRawPvroIxuwfc6cOUZeVZMnTzYrrbSS+frXv55YN7qF8OGHHza33XabWXXVVc3EiRPN4MGDm1CXlLGDCDCgd1BlVrAoCFhhKoV2GoYjqSBgtcIGaJ+toEqaCFhhbYB2GpYnqSFgNcEGKi1gOa+radOmFa4L3UB48MEHmzFjxphevXoVfp8XINBOAgzo7aTf+d9GwApTx7TTMBxJBQGrFTZA+2wFVdJEwAprA7TTsDxJDQGrCTZQaQHLxb2aPn26kWfV66+/buNZpR0JHDZsmPW82nDDDc16663HjYQpViyBUJ5qzz33nPnwww+t0Lf00kubLbbYwh7VlAjI0x4CDOjt4d6UryJghalp2mkYjqSCgNUKG6B9toIqaSJghbUB2mlYnqSGgNUEG6i0gOVXQJEYWE2ouO6W8eWXXzbnn3++UbywPn36mMUXX9x8/PHHZtasWVbIWn/99c0uu+xi/8bT8wQY0HueeZO+iIAVprZpp2E4kgoCVitsgPbZCqqkiYAV1gZop2F5khoCVhNsAAGrCbUcKaOEqgsvvNA8//zzZu211za77rqr9WybP3++mTJlirn88stt3LF9993X3vrI0/MEGNB7nnmTvoiAFaa2aadhOJIKAlYrbID22QqqpImAFdYGaKdheZIaAlYTbKA2AlYTKqOnyijvq3PPPdf069fPHHjggUbHLt0jEevmm282f/jDH+wxwj333JMYYj1VMd53GNDbAL1Bn0TAClPZtNMwHEkFAasVNkD7bAVV0kTACmsDtNOwPEkNAasJNoCA1YRajpTx/vvvNzfccINZc801zT777LPQMUF5YV1wwQVm2WWXNQcccIAZMGBAAym1t8gM6O3l3+lfR8AKU8O00zAcSQUBqxU2QPtsBVXSRMAKawO007A8SQ0Bqwk2UDsBa8aMGebqq682jzzyiJk7d25qHQ0fPtyMGzfOLLHEEk2oy9xlvPHGG819991nRo8ebXbccceF3nvllVfM5MmTrYfWD37wA/jlJhvuhwzo4ViS0sIEELDCWAXtNAxHUkHAaoUN0D5bQZU0EbDC2gDtNCxPUkPAaoIN1ErAmjp1qhWk3nzzzVx1M2LECDNp0qTUWwtzJdRhP7rkkkvMU089Zbbeemuz5ZZbLlQ63f54+umn25sJ999/f/OZz3ymwwhUvzgM6NWvozrnEAErTO3RTsNwJBUErFbYAO2zFVRJEwErrA3QTsPyJDUErCbYQG0ErHnz5lkx6pZbbjErrrii2WuvvWwA8r59+ybWU+/evc2gQYOM/snzbwIIWNW3Bgb06tdRnXOIgBWm9minYTiSCgJWK2yA9tkKqqSJgBXWBminYXmSGgJWE2ygNgLWO++8Yw4//HDz/vvvm5NOOgmvoG5YJwJWN+D10KsM6D0EuqGfQcAKU/G00zAcSQUBqxU2QPtsBVXSRMAKawO007A8SQ0Bqwk2UBsB6+233zZjx441yy23nBk/frzp379/E+qnJWVstYC1wQYbtCTfJAoBCEAAAhCAAAQgAAEIQAACEIBA6wk89thjrf9IwS/URsBSPKYJEybYuEy/+MUvzMCBAwsWlZ87AghY2AIEIAABCEAAAhCAAAQgAAEIQAACSQQQsLppG7fddps59dRTbSD3UaNGdTO15r7ubiHceOONzS677LIQCG4hbK5tUHIIQAACEIAABCAAAQhAAAIQgEAVCdTGA0vw5s6dayZPnmzuuecec/TRR5t1113X9OrVq4pcK52n+++/39xwww1mzTXXNPvss4/p06fPAvmdMmWKueCCC8yyyy5rDjjgADNgwIBKl4fMQQACEIAABCAAAQhAAAIQgAAEINDZBGojYLkYWNOmTctdIyNGjLA3Fw4ZMiT3O0344csvv2zOPfdcs+iii5oDDzzQLL300l3Fnj9/vpGHlkSujTbayHpoIRI2wSooIwQgAAEIQAACEIAABCAAAQhAoLoEELCqWzcty9nHH39sLrzwQvP8889bL6zdd9/dellJvJL31eWXX270m/3228+sssoqLcsHCUMAAhCAAAQgAAEIQAACEIAABCAAgTwEaiNg5SkMv8lPYPr06ea8884z8mzTEcLFF1/cilazZs2yHldf/vKXzXbbbYf3VX6k/BICEIAABCAAAQhAAAIQgAAEIACBFhFAwGoR2DokK/FKgfGfe+45e7ujhCsdJ9xiiy3MyJEjTe/evetQDPIIAQhAAAIQgAAEIAABCEAAAhCAQIcTqK2AJW8hHYH785//bN566y2z1FJLmXXWWcesttpqZpFFFunwaqN4EIAABCAAAQhAAAIQgAAEIAABCECgOQRqJ2DpJsKbbrrJHn/74IMPFqqpgQMH2thNO+ywgw1SzgMBCEAAAhCAAAQgAAEIQAACEIAABCBQbwK1ErAkXp199tnmmmuusdSXXXZZs+666xqJVu+88471xpoxY4b9284772xv2Ovbt2+9a4jcQwACEIAABCAAAQhAAAIQgAAEIACBhhOolYB1//33mwkTJphhw4aZo446yh4ZVNwm9+gWvWeeecacdNJJ5tVXXzXjx483m222WcOrmOJDAAIQgAAEIAABCEAAAhCAAAQgAIF6E6iNgKWYVyeccIJ57LHHzMSJE81aa62VSF5BySVwbbDBBuboo48mJla9bZTcQwACEIAABCAAAQhAAAIQgAAEINBwArURsHRE8PDDDzdDhw61XliLLbZYYtXNnj3bel+9+eab5uSTTzZLLrlkw6uZ4kMAAhCAAAQgAAEIQAACEIAABCAAgfoSqI2A9fbbb5uxY8ea5ZZbzopT/fv3T6T+4YcfWpHrtddeM5MmTTJDhgypbw2RcwhUkMCdd95pbr/9dvOtb33LrL322hXMYXuz5PgoRt/ee+/d3szw9doTuOSSS8xTTz1ltt56a7PllltWrjwac3WxyksvvdTVJ7j/ps2nH/zgB2aJJZaoXL7bmaE4Zu3MD9/uWQLvvvuuOf30043sYP/99zef+cxnbAbmzJljpk6dauetyy+/fM9mqoO/xphcv8qtwrhXhfaYZLv//Oc/jdbGq666qunXr1/9KriCOU7qlyuY1cZnqTYClvOqmj59uvnlL39phg8fnlh5+s2RRx5pf5PlrdV4CwBAYwm4QTEKYJFFFrFC8Ze//GV7VLdPnz4LMULASjcbJsv1b1Yvv/yyOffcc+0CU3EXv//975vBgwdnFkxH2C+66CLzySefmBVWWMF85zvfSd1wyUzQGFOFiXxaPhGw8tTigr9BwCrOLNQbTz/9tPnNb34TrH2WyVfSQumuu+4yt956qxWwJPzm6XPKfL9p7zAm56txZ5faeBgwYIA54IADzKc+9anMlxV3+JxzzjGzZs2yp15CbFpUYdyrQnuMs9333nvPCuASsLbddluzxRZbZNYRP8gmgICVzagqv6iNgCVgl156qV1QjBkzxt4wuOiiiy7E8aOPPrI3FV533XV2V2vPPfesCmvyAYFKEXCDogQrTVTcM3PmTDNv3jz7f3XTpzyIooKx3tXA/t3vftesvPLKlSpXFTLDZLkKtdC9PPgCVu/evc0+++yTGntRX1O70aRbl4noabWA5fIoj+QQC4ayxNIELI3JWgT5fUzZ73TSewhY7avNKgtYU6ZMseLaZz/7WdvnpJ02aB/B+n2ZMTlfnfkClt742te+Zr70pS9lvvy73/3O3HPPPfZ3rRawelJkqEJ7jLNdxYW++OKLzQsvvGD22GMPTkJkWmi+H/SkbeXLEb9KIlArAeuNN94w48aNMy+++KIZMWKE2XXXXW2jHTRokN0lf/LJJ83ll19upk2bZhfVxx13nFl66aWpfQhAIIZA0oROt3lqN+2qq64yclFW3DmJwfqne/TuH/7whwWOPgD53wSYLNffGnwBS6X5/Oc/b8XcOI9EV1p/FxoB6/8fK9QTwgut/ha1YAkQsNpXo1UWsNpHpbO/zJicr36jAtanP/1p873vfS817rC8gc466ywzY8aMjhOw8lFr7a+w3dby9VNHwOo51t39Uq0ELBX273//uxWm9M+kZ8UVV7RCl/7JAwEIxBPIGhR19l87wc8//7z1PFG8K7d4R8BKt6ostthk9Qk4AUs2P3fuXGv7Wccp3C60NlU++OADG9cmhHiTdJSiDh5YCFjxto6A1b4+AAGrfezb9WXG5Hzk3QJe45fiKulIYJb3sW6Hv/LKK63IJY/bxRdfPIhHcNK41zSRAdvNZ7shftU02wrBrF1p1E7AEih1kA8//LC5/vrrzV/+8hcb9FIdrQSrb3zjG2bUqFGxxwvbBZnvQqCKBPIMis6jRO7K8sJyorDefeihh8xBBx1k4wO5Rxcn3HzzzVZg1jta9Ct+wnbbbWe9Inv16rUQCp3hV3rPPvusnSxlvaPYQn/+85+tu7q+J48xCQYKmK4g13FHLvSOPDR17FGenFnv+Gw22mgj29fovZEjR3YdS1Ya8gaVaCFPNT06arnDDjsYCQt33HGHzVM0iHvRvFTRdpqQJycOLbPMMvZIhGzuK1/5itl+++1ji+92oTUBks088MADiUcIZfO33XabUbwsCRlZNh+dyCfFr1PGohcrKH1duKAg8O+//75tg/JMVswM2bOOR+Z91KYffPBBc9999xmVV8ePV199ddvurrnmmtgg7lrUaAHkxG/Xbm655Rbr6aljl0pHfYvajuLvxT1q6yqHBHXlI+sd/UbzBPVTupFYjwLJa36w6aab2vejT5F68QWovfbay7z11lvWK1XxOlXez33uczb5Isz8/ISst7z125TfJQlY7r+r395ll12svT3++ON2XJK9yONf7b9IXCpXjy4djU9qd7LDX//61wsFcU8T13S8X21fY5nylKctV3VMLmrfjMk90zrdAl5fk9fx/fffn+p9rP5NnrZ/+9vf7LincSbpSHvROo+Oe65txJGIXnBS9FtJdOPao+v7//Wvf9l5sdak/jxQpxWUH/UjcXPeuG8VnU+mbYAoLa2N1WY0N9X/V51oI3qbbbaJvdjMjVOat8gGsubIKkOZuXjR+X7cfCGtLL4ApbmQwjlIYO3bt6/1JJRHoZ6i/bKrsyJzhJ5psc39Si0FrOZWFyWHQDgCeQQsLS4VkFqD4Ve/+lU7+CUNvnfffbddlGvAUbwbTfglLrsF+u67724n7v4jkeD888+33iouFpcGUjc51/c233zzrkmA8nP11VebP/3pTzaZgQMH2oWxi9slsWG//fZb4Lij8qDdQQkQmkxE31GwXL2jeF/ucWy0k6j3lSc9TpBSGf3yKg9KV+XQoK5Fu8oQFbDK5CVcjZNSEQJOwJI4KjvU8XQJIEnB3GVfmnArds2GG25obS4uBpZialx22WVdi2K1Fd/mdXmCvucfVYxO5CX2amIme5Ogo9+uscYayKl11gAAIABJREFUduNGC2M3SdMEW+1Lky79RvasNqT3ZMPrrLOOPYqf5wYjCTPyyFTMDT2aRGpSqLSUtoQwTeTTbiZNar9qK2IgFt/+9rctN//Rgl089Rt9V/l1fYv6DZXB71v8vKrNqw71SMBTuVdZZRWbT7VT9xStF38BoT5EjN3jGJRlFrLeith8U36bJWBJ4JXdvP76612x22SjeiS0ykZ920niJuFU7U/p6HFx4JSW7NgJsf4thEl500L0ggsusIvLuLFy/fXXt6KbLxRXdUwuY9+MyT3TOp0AINuUPWnzTv+e5H3sewErXpZCT8QJWGXqPDruvfLKK3ZjSOOM+muNJ6uttpqde0lsc5sGZb6VRDdNwFLZtTEr8c7NRzUeKl9qh3Fz3rjvlJlPJglY+rY2kcUpbo4sVprvultP9Ru/n3LzBOXJjZdxfV6ZuXiZ+b7WFPfee+8C6wp/vqD4X5r7uMfZr9YE6qNVBjdfcf1smX5ZaRSdI/RMi23uVxCwmlv3lLzhBPIIWELkfrfmmmsu4Enh45PHlS5Y0MRag7YGFC0AJObo/d///vdWVPIX/7rlRrfWaDD54he/aIOF6n0NnJo0aCKkQdL3/JIHlQY07YB/85vftGKBHg1oEhgktPmxipSWBnN5Rkh88N/RBECLYn1L15XrOxrc/TLr33VFsTzI5Gmm9DQoKs6eds+1QJXgsNVWW9m8K7/6lnbu9e++gFU2Lw0307YV35+Y6xjgFVdcYXczJZZssMEGC+TLD94uO5agEXfLmbz4dMmIJlVRm9fkSDYsm9LCQbvZ7ilzhFATabVJ5VltV+3SLaD13yRMS3RRgF55PmXtFLu2J/v327jKoraqtqcnTcByR03k0SYvJbU7PVogKY0nnnjCLgjE23lIubYmwUrCnvIrsUx9i9qa+gMJc7rYRW3UTaz1LXl/Kj8ufp/6GtWLPL98b7oy9eIvIDTpV75Up07YU/7LMAtdb21rQBX+cJaApazLduRZp00RPVqkqs2ofcqrVuJv2uPbofoD394laP32t7+1dih7yRKw/P5lvfXWsycN/LFS/YZ+4x/1quqYXNa+fa9TxuTWNS7fg0VCh7xttVmS5H3sjs1rvNL/NOZEBayydV7mCGHZbyURTROwXnrpJStUydtK/b/+3R/L8l7iUmY+mSRg+e1e/cFKK63UNUdWn6MNL3+M9fsWeZhqfuNOMWhclHedxs1oMP+ic/Ey8/1HHnnEblhrw0p9nvKneYoY64SDhC1tTmnsd/Gu/RhuKofmDOqrVTduo05pan5QpF8uM0doXSslZRGojYClGCR//etf7aRVRhx9Hn30UbPUUkvZBa12hXkgAIF0AnkFLLWtJG8S9wXnESLPDx3P8RfD2gk588wz7WLZv7VQi8+bbrop1kvFF3s23nhju6B3R7R0VEe7LlFvLjfAaEDWgCaPKgUVlWCgPOy7774L7NQo726yo4XE17/+dZt3PY6NdqmU5+huuwbAP/7xjwvFBtO7yvuNN95oXe99AatsXrDj9hCIxpfS0QjZa1wwd3fUVotK2Z6O7cQJWG6yr11j2WP0GJubsGnRLLHXCaplBCwnFmlipzw5LyRHU55U8g7RJE+769GbRn3qrg3LhqPimmtHEqNV7jQBS8cPNVmXoBYVALRrrrYqccodTVZbUlsTFy3cd9tttwU809TWxVlHMXfaaSez2WabWVFAedFcwRcGouWWiKbvSPwqUy/+AmLLLbe0InZcv1eUWch6a0/Lqf5XswQsLWzUJvyLS2SLuvVL76Z5I7vSO3uWt4iEAHn9+Y9ELAW+1tw2S8DS2Hf66afbjRr91m3cuPHG5cs/RlXVMbmsfTMm90y7isYAUt8v4VaCbjSYu39sXnYpkSBOwCpb52UErLLfKitgxfX9//jHPxbgoLEm7Skzn0wSsCQs3XrrrXadrA1bf0xy+dJ81t1aLEFeYpBEIYlw0YvPNI+94YYb7JjtQgGUmYsXne8rX5MnT7YbcDvuuKMd2/3HH/s1bx8zZoz9s7Nf5VFinDxT/adsv1xmjtAzLba5X6m8gKVJqBqjDFkGKUM+7LDDFqqxU045xS4aNfE49NBD7TGKIrE9mmsClLypBPIKWN0NeBs30PpHE93CM1oPzl1cMXE0eGlnSV5PauNu4em/owFYg6QELg3EWpDnEd/iPMzS2Kg8mqRJ4NAAqeNi0Sfu/bJ5aap9trvcUQFL9iWBJe44hb8LLYFHO9ZRAUuLTyfyJHlwaJfyjDPOsIKrL/YWFbD89hWNDeK4+u0yyY7db93EV0cUo3Hv9JsQAcnjgqc6Zpp06tiWf1TA5c0t1CUKSuRy7UxeGnonKhK6CbsECR1P1oZXmXrJKnMZZqHrrd1tqKrfzxKwkjwn8o6ZKreOvcrjQQt/iWHO+9ExSQoWnOXxodh1atPdmd+2a0yWh6QLSVC0X2JM7pnWFLVLCRpaf2ljIBrM3YlF8vKR16w2MKICVnf6tKICVne+VVbAituwKRIIvOx8Mmn8caEMJJppDuE8SMtaT1x/pNivRebifrsvOt/XBtPBBx9s45BGH1dWrRFcH5vFvky/3J25W1nuvJdNoNIClnNt1EJAQpbc/7Q4UKOMPmpMUrF1zEADuwxeimzWsYhsRPwCAp1JIO9k3O3AZLlDu2CLOi6oXRMNsNHHDfZZi7844mWENB0vUn7igqn7C2BNqkeMGGF3t+WRksYma4BUunHvl81LZ1pf9UsVFbB0bNV5A/nHKaK70IoX4XZB/TYjcUpeFBqj4jyDRER/k8u+xFodX3JehkUFLH9SnOYRdemll9pje1keJVltr0h7doFfJTZPnz69K76cswj/SFWetha1pLz9mnuvbL1klbkMs9D1Vv1W1p4c9oSAlWWHRQQsJ4i5OHASwyTQyotRnl1J8biqNiZ3x74Zk3umrcTZpfOe8b2P/eDt7li9NhM0l1K4Bufh0506Lypgdedb7RKw8oxxcbafNP5E4z9K3FG96X8Ss5KEb6WneYtEIZ2WUN/hP/5cJmtsi7LMGivj2DuhKW3doU1uiavaWJO9SeTK4lmmXy47R+iZFtvcr1RawNKRjaOPPtoKV/K6kldV2vFAuWIrcJ28sSR+TZw40R7x4YEABBYmkNWRuzec8JIWA8sP6KgBUkfvdKRXj/42depUe1zPLab9c+ppC2w/1y6/WUKa/46bAKUJWFGhQpOvVkyWy+YF220PgTi7cPEl/GDu0V1oefzE2apLT6VJErD0t7hJe1EBK2/7ytsHZE1Y805Q/cm1OGnnXjuselxgXh1DcXzyMiva5v3f5/1GtA6yylyGWeh6a0/Lqf5X6yhgiao8XHSMWfG4NK7q0SatYtroCLx/DLiKY3J37JsxuWfaVZwA4MIf+N7HcWOha1cSEpyA1Z06LypgdedbnSJgqRzRm29d2TTWavNNa2n/khg/uLo26rQJ59baErPU3/jz7qJz8bz1UnS+H2errRCwys4ReqbFNvcrlRWwpP6edtppdrA+5phjbKDkvI8Cu/3iF7+wQecOOeQQvLDyguN3jSKQZ/Hqu2SPHj3aHuGNe9wiXqKVXMn9c/RxC72sxV/cN7IWhHHv5PF6cun6Rz1aMVkum5dGGWWFChsnYEV3nXVkTZNs7Tz7wd3jJnh5dvGSjvUVFbDy7kS7dNPatqokq+3lbc/uqKUmyIoB5h+rKjMZjTOXPP2a/17ZeskqcxlmoeutQs2pUlmpq4DlIGpclveiuyJeNqy2pNMJ8iTWU8UxuTv2zZjcM00orh/2YxE672PXl/veyHECVnfqvKiA1Z1vdZKA5ZdFG8cSoHRzty5aUV3qEhp3Y6kfa0qe2Irp5XtpxfWVWWNblGXWWBnHPo8HlpujaTPMhTZohYBVdo7QMy22uV+prIClRifhSsZ40kkndXlz5Kkq3Zjwwx/+0L4jIcsFws3zLr+BQFMI5FnouYDIWrj7twFGGaUdRSobb0Pf1Nlz7QRpcq5BOO3cvQZm/V6emPq9BrWycafyxtvwj3n5TIiBVf9WFCdg+QtDxWNS4G7F/JC9+TdsxglY3YmjUFTACh0LJCsobZ4JatLxSGcpZWNg6dtKW8cIdJQqKwaWjjBqfqH+QnMDvdvKGFjuRq5oDI+sfrFojKD6t7ieK0FPCFhuASZvZHc03S9hkSOE0bHQD42hvymIuxan7sITfaeKY7IWxq2OgcWY3L12lGSXzuNKm5O6REf1qDFNsYe0+edvdPgeWN0Zi4oKWN35VrsELF90K2K7ceNH3BzYL5cuQlO9aax0Fx3FHcPz3ykTAyuaD7/dJ8XASprvtyoGVpF+uTtzt+61Rt5OI1BZAUtui2PHjjU6vzt+/Piuaz3zVKca9oQJE6y79aRJk2zQZx4IQGBBAlkClnZmLrjgAhuPR0dxddTPdzv2U3MTjbhYOu52QMUK8o8LurgK/pW+fpru7/Jy2XPPPRe4hTAaTFTvuVhEWpzqthzdiOhc3zUAxd0ElXULYdLRw6xbY1yspLhbCIvmBbttD4EkAcvZmepRNqZrqf2Fo3Kb5GLvdq2T2lMrbiHU4kIL6OhGTshbCB0TtbekI8H+hDtuou7y4x8h9Hf+dUW7do39xbv/92233dYowLUT3VUP/uLKWZH7u0IT6JiLjkyUqZcs0S7r5sYkZs5zJkS9taflVP+rPSFgZd12lXRbZlzeXGwhP1ixTzluLK/qmFzWvrPmK4zJYdpdkoDlvI81H1Q4Cd38qvhr/kUZcR5YylXZOi8qYHXnW+0SsPTdMrYbN/74m0RxF7PE1a2b57jx0N9o8W8D948Q+rcQ5p2LF53v+55hcTcfZ91CKD5xoRrK9stl5ghhWiSpJBGovIAl8amoF5UMX6KXrilGwML4IRBPIGlCKA+Fl156yVx33XVGnb2uEtdA4F8pHk3RpaXFoK7u1WCnwU+TnauuusoKSXr8xa3ccuX5II9JHRGWN4u8pvTelClTzOWXX27P8vvCk4JM6iieBlkNnMsvv7xNV4OVAtxqAuWLA/4ArL4k6R2l4y/ysybLWnwoeKREDD/vGlQ1UN9+++02RokvYJXNC/bbHgJJApYvmihnstmod2KSgOXE3Pfffz/R5jV+RSdsWR5Y2uGMijVOnNWFCrpSWxNaeQPp0X/TTqw2inRj5w477JB51F6XOeimX3k57b777vZGQIlJKovauDxAom3crzlxk1eIPFMUq0cLH/UpLqj79ddfbz2j/CDuen/atGnW81KTcx1h/uIXv2iPOOi9hx9+2OZJ4px2lOUd4GL/aNGkXVbd+Og2sVResVTd+uUuUy9ZApbyXoZZ6HprT+up9ld7QsCSvV977bXWRqNjj+amuqFQ40jU3uPyJrvVWKkbdv3xRpT1N110JE8Khc2QXeup6phc1r4Zk3umTaUdwXIihHKivt8/Nq//liRgla3zLAFLQkpUQCn7rXYKWGXmk0njj2sn0T5H4+VDDz1kx0udTnIe4+7mY/1TG3HykNKcRulrHqu40urLorFni87Fy8z33YZedM6hdcEdd9xhFC5o0KBBXWO/6jDrCGHZfrnMHKFnWmxzv1JZAUuNR8KVdp50hFBeGnkfTU6POOIIo2u1dQzRTdrzvs/vINAEAm6g02DlYtGoc9eC1N1Aonga8pZIE6/ESoOTFpmKy6FHx/6UhhaTSlv/roV5dFfIDx7p8uFcieWJsd122xnF53FeF35gWn1HC1f9Tt4O+pu8FrQw9neRtPCVuKXbVZRO9B0F5FY8HnnTuCdrsqzfaXDVAkXfVR6UriZPmihogiBhLurBVSYvTbDFKpYxScBSXt1xCtlqnAdhWpBTibOXXXaZFT+jNi/73GSTTaxQ43s7Jk3k3S6lFq/6vcY6iV+6cUiPBOjzzz/fLnL1d7njy17dETqJvRKjkm4x8+tFZb3iiiuMLlfRo2+pnSst7d7q39UO0y5lUD7VT+gdPSq/jvyqf5D4rfLo3xXLxx/zJXq5G9j0XX1PbUnzBP3/3XbbravMSjd6E5MmuXpc3xZX7qL1kkfAKsssZL1VsW21O089IWA5e5O4pA0hPW6cVdt346Ls3fcUSMqb4l2p/cnuXL/hj9eKK6exz7XlKo/JZeybMblnWk2aAOA82vWbYcOGLXBsXrlLErDKjkVJ4567oV5tws3pNttsM+uBW/ZbSXTj2mNW358losR9q+h8MikPGvu0+SsPOX++68ZLzQM05rsbjpWXu+++29x666127NU7OmKo3+vf3VzWjxGrd8rMxcvM97VhLaFKeXOhQdR/amyNG/vzsNc8oGi/rDIXnSP0TItt7lcqK2CpSuSyd/LJJ9sJvW4jzBPLSpPhs88+21xzzTV2UqCjRzwQgMDCBNyEMPoXDQrySNJNJVroJV27G33P7dg8/vjjXYtzeX5ss802dnB84oknTNwxIC2uNUhpwFUaGmB1O5l2k3VkIvpIINKCVjtA2hVxi18JXZtuuqmd3Od5R4taCUyKNRMVufNMlt0V5eqn5NGiR54lSk95VFySuCOIcflPywu22x4CaQJW3BXifi6zbumJs3lNECXYSrjxj8kp3aSJvP4mUUiCmNqC2qp2pHXEwz2uXUp40sRNactTSZN9TWLztm+lF73dSG1t1VVXtR5c2q3VN7JuFXVl18JA6WlS+oUvfMF6lsgrReKg70niyqGQADfffLP9u97Tt13/EhcmwOVVO8ia1OqREK8gtUnlLlIvWYsYl++yzELWW3taUHW/2lMClghEx0WNNeuss469DUyClMScPAKW0orap9qyNmA0VseNfVUek4vaN2Nyz7SnNAEgLpi7n6s0ActvC3nHorRxTwKtxgvFZ9SjMch5H5b5VhLdnhKwis4n08afuDmmxkuJ3OIUnVfHfduNlZorKM6n+pqol3eZuXjR+b7L2y233GI9ViWcqQ/V2kRri+jYn0fAKtMvO/soMkfomRbb3K9UWsCSB8O4cePM1KlT7YB/2GGH2SMB0cm9qk9GrgXHKaecYj0ttAg47rjjFrgNrbnVTMkhAAEIQAACEIAABCAAAQhAAAIQgEB9CVRawBLWF1980R4DVMwAPToapLO48tBwj24nk4u2FHk9yyyzjD1+WOTYYX2rkJxDAAIQgAAEIAABCEAAAhCAAAQgAIHOJlB5AUv4de76vPPOs0Ep5T6Y9OgoxOabb27dHHU+mwcCEIAABCAAAQhAAAIQgAAEIAABCECg/gRqIWA5zAr8+te//tUGClSwWPcoMK1iYay++uq54mTVv9ooAQQgAAEIQAACEIAABCAAAQhAAAIQaA6BWglYzakWSgoBCEAAAhCAAAQgAAEIQAACEIAABCDgCCBgYQs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AAQgAAEIQAACEIAAAhY2AAEIQAACEIAABCAAAQhAAAIQgAAEIFBpAghYla4eMgcBCEAAAhCAAAQgAAEIQAACEIAABCCAgIUNQAACEIAABCAAAQhAAAIQgAAEIAABCFSaAAJWpauHzEEAAhCAAAQgAAEIQAACEIAABCAAAQggYGEDEIAABCAAAQhAAAIQgAAEIAABCEAAApUmgIBV6eohcxCAAAQgAAEIQAACEIAABCAAAQhAAAIIWNgABCAAAQhAAAIQgAAEIAABCEAAAhCAQKUJIGBVunrIHAQgAAEIQAACEIAABCAAAQhAAAIQgAACFjYAAQhAAAIQgAAEIAABCEAAAhCAAAQgUGkCCFiVrh4yBwEIQAACEIAABCAAAQhAAAIQgAAEIICAhQ1AAAIQgAAEIAABCEAAAhCAAAQgAAEIVJoAAlalq4fMQQACEIAABCAAAQhAAAIQgAAEIAABCCBgYQM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QE8QuOaaa8zpp5/e9akRI0aYSZMmmSFDhvTE5/kGBCAAAQhAAAIZBBCwMBEIQAACEIAABCAAgcYTcALWwIEDrWg1fPhwM27cOLPEEks0ng0AIAABCEAAAlUggIBVhVogDxCoGIGPPvrInH322ea6664zm2yyiTn66KONJvQhn7ffftuMHTvWvPvuu+akk04yK6+8snH/bbnlljPjx483/fv3D/nJ2qcVx6z2hQpUgEcffdQcddRRZqONNsJ2AjHtiWTmzp1rnnvuObPoooua1Vdf3fTq1atln501a5a56qqrzE033WTefPNNK06ccMIJ5rOf/az9pvq9O++801x66aXm1VdfNf369TPHH3+8GTlyZMvyVLeEe7K+kth8+OGH5tlnnzXDhg3rqrtQHJ2AteOOO5rDDjssVLKk0wICb7zxhvn73/9u1lhjDTN48OBufSFp/Aj5jW5lMOblVraD0HklveoQkN1MmDDBPPLII2bixIlmww03rE7mOignp5xyirnxxhvND37wA7Pzzjt3UMmqURQErGrUQ0fmwk0I8hYuREc6f/5888ILL9gFyGOPPWY++OADuwhZccUVzTe+8Q0zatQou1DiySaghYpELE3oWyFiIWBl10H0FwhYycwQsIrbUxXeePzxx82Pf/xj6+EiIXuFFVZoSbY0aT/uuOPMgw8+aNOX+CEPG4nzErDmzZtnzjnnHCtw6VlyySXN4osvbkV2BKx/V0lP1VeaEdxwww3m1FNPtbZy8skn27rS88knn5iHHnrI/Pa3vzVTp061dbrsssuabbbZxo7/AwYMyLStLAHrlVdeMeedd17X/KJPnz5m1VVXNXvttZcdJ3v37r3QN/785z+bI4880nz88ceJ32/1Ikdzo5dfftlcccUV5uGHHzbvvPOOzauOSEqsE6M8fDIB9tAP1J5/8Ytf2PoeM2aM+a//+q9ufTlu/Aj9jW5lMOblpHYQ+juk11kEELB6pj4RsFrLGQGrtXwbnbombZpcpj2aYL7++ut2AqrFy2c+85nSzLR7fu6555prr73WTmTjnnXWWccuWJZZZpnS32nHi+0SLiRiaVEnMfC73/2uFQBDPWkClnZUf/SjHxktDnj+TaBddlCHOkDAqm4tpYkCEgTkOacxQLvCQ4cObUlBnIggT43//u//tl4b/qN8HHHEEea9996zR8Y23XTTlnqDtaSQPZBoT9VXWlFUl8ccc4xZf/31rfgpT12NVb/5zW+seKXxX2OH/rs2sfTIw1cC5tJLL51KKclWJQDdcsst5le/+pWZM2eO9UiWAKrF4IwZM2ya2mU/8MADTd++fRf4Rp7NvFYKWHFsNAeSoOby/ulPf9r8/Oc/t5t9dXhUHxdccIG5/PLLrYeDRLjuPHHjR+hvdCd/ce/GtYPQ36hyesyHytUOAlY5bkXfShKwXnzxRTvX0KYd8RWLUv337xGwyrPjzQAE7r//frto0e6fdrrLChb+7rkmlt///vfNFltsYSewmsxOmTLFnHbaaXZXVgsXHQupU0yLThyo0wQseTxwfGPhBtaJdhCgG7FJIGCFIhk+nSyvlvBfXDhFl4ftt9/e/PCHP1xInHL2I1FEY9Jiiy3WE9niG4EI6EihNj30aJNKmy3yMPrnP/9p61OLhv3339/sueeeqV9MslUdc5XQKjFI9qP5hdKXyCGvPoljEoR09H2zzTZb4Bsuzf32289885vfDFTifMkof5dddpn1GpNHocZVsXEi2/Tp083kyZPN3XffbT3JVI5Wicj5ctyeXzF+tId7d77KfKgcPQSsctyKvoWAVZRYsd8jYBXjxa8DEpDHlCZLTzzxhD2HvdZaa5VO3Z9c/vSnP7Wu/NFHsQy0s553Ils6My14sRMHagSs4obSiXZQnEL8GyxAQpEMn06VBKyk2EbYT/h678kUL774YnP++eebnXbayRxyyCELCJT33nuv9brLEx8vzlYlAmkDTEe2dtttN3PAAQcskL7+Lk9lHc/baqutFvIednlrpZdVEuu//vWvNj8S3pLmRopD+ZOf/MRu9B1++OFGIm/THtp//Wqc+VC5OkPAKset6FsIWEWJFfs9AlYxXvw6IIEnn3zS7mhuvPHGVlgqG5vKn1xut912qZ5czuNLxwkkmrnYGVmTl7SzzC4w8G233Wb+9a9/dcWVUMyNLbfccoFyuQFXGHW8UhPGiy66yPztb3+zE2IdcdQI/Q3sAAAgAElEQVQusTveknb0IDoZjuYjT2yOtOpUXjUhv/322228DHm2bbDBBuY73/mO0XGDvE80cLKYq570P9V7XBB3cfN3ql1wZcWnmTZtmvWqy4ptot/88Y9/tGXQ7nyeeCg6TnH11Veb3//+9zbIs+Knff7znzf77ruvFVjjAkzrHe1wawdbnNLe8Sdcit+hWCTXX3+9tRE//k8RZn49FMlLVv2V4VfUBt1iUbb8pS99yXKUvenYj7wAvva1r9kFY55g/lltOJQ9q43r2IpsxMXYy7KRot+OBhN3bU99g+xZgUH9mIFpAlHWZFV1pqDmskOVLc1+i9SX/92orSnujnOdL+NOrz5fmxYXXniheeaZZ7qOdMX1Ty7PcfYuhno0DsU9cX1sUVYSzCRqnHHGGeb555+3Aovi9Th71d/V1/m2r/rW7xRXSXGJNE7oeLyODKkf+9SnPmU9iaLjiytDNE5TUp2m1ZHPwxd+suqrSB/kvq/yqf/T/5cIpXKqjldaaSXz7W9/23zxi19coO+Na+tqi2o38pyL9hdZfYNf1ri2lNWG9H7aN9z8IUScz6x+O/p3eVfJtrLmRq7c2vzT8UyfYdHYYr5tS+zzL06QbW+99dZm7733tkcwo0+R/jXPvMxd2KB5x+abb2522WUXK0Y6m9NcMK3+0r7hYq7Ku+2pp56y/VDSvKTI2J+3jyli146z2sjvfvc7c+WVV3b192pfmtepnqJjS5ZIlJaHInyUP/1e64JLLrmkq69z9bbHHnvYuIV+XeXts1WuPPPzrLZVxDb9vlgxee+77z47X0iaR3eXc3Q8jOPm8pTVn+UdP7J46e8h0sqy87g2WnStlacsRdch0XxlzUUUTL9IP+HbdXfXe3nKX7XfIGBVrUYakh/tBv7v//6vueOOO2Jd7otgUMwSLUB0PFAeXZpsJz0SJeT+L7f5X/7yl1Ywypp86u9pSrome4rj5WJi6BiBvL006YvGxPA7Jy16JWBowq24LEpDixMt3FUOufPrhh1NNjTgaBdZHejo0aOt8KaJ5he+8AWbfw0SOrrw0ksv2QWo4nz4+dhhhx3MwQcfnEsIUHpapLhyuWDGM2fO7BKytFurSU/WIw6Kq6HJoh43AdEiR2XWhE/5dbcQxqXnp+HK5mKn6Z9xAeZlX5q4a8DQIx6LLLKIrRd9UwKh8uXHQ/HLHI1vosFBi1ktKn0RSwstCVGyq+g7Ol6iSeGuu+7adVzD1b/KryOsmhDpEQvHoCyzonlJq7sy/MrYoBvQ11tvPVs3uvlNdaI6khioJymuTDT/aZOcUPasybWOI6nPibaLJBsp+m1NchVnR0KeHn1Hdi8+WvDpGNA//vGPIAKWb2t5bL5IfWkxcvPNN9sjXOqbn376aRssXUf0Bg0aZBeS+maWIBKt5yTbVNtywqfrP/Wugo4r0HM0D/qb8zRRH6u2qKNgig2kvk1HrPw+tiwr3XSovtPFYnIeYM5eFYhcIqL6EH179uzZXbav76tt/PrXv+7qx1w59R+0SSKBwB29F3N5CZ1++ul2LFF/KyHC9d2yI98LR+PK//3f/1kRMPr4fayOyykIufrQtPoq2ge5hZS8sBVzTOOhHo2B4uHGh6jnUNaCJloWZ7dx3lFJv/U99cT1/ffft0zV/sQh+miBrDlF1ANM47BuutSNXyeeeKJZc801s4bNYH+XzWkcV7387Gc/M1/+8pcT09YCWJtqYq+NJRdiQXUk8VVtWWNadCyV/apP9De1XP24W0U1/vtjvzIRN24X7V+T5mWyHY3LKnd03iGBSWO42PjzjiSbSvqG39b071lzjKJjf57+uGg7UJlli+oPHRf1D+rbVLfq82TnvtBaVlgpykdtS8KV4tjFzdnUN6pOJTjmnRfHzenS5udpDa+obSot9WcKVyLuWfPospw1HkqMlIiqNYfr8/3xUH2AW+soX0kCVtHxI41XyLSy7DxNwNIGeZ61VlanW2YdEs2Xm4tobitBUxvX6pPVBjUXUfzBPP1Embl2Vvnq+HcErDrWWgfk2bm1azCSa78WNGUfiTYKiKcn6xYrv+PWhFyxt/SU6SA1KGlSqEmShAotyJwXmSZs+psWupoMuFusXOckLyKJFhLepLpr8qBFhiYXGvSik+C0wU0TDpcP7chrd1+TbD1a6IqvGCmP2tHPuqZekz9NYHVjkUQvdazKnwZH7QxqMqt6y4oj5scl0yRXeXTX1b/22mt2si92vngTtQGlIU8NBc9VPg466KCum5K04FSamqREjz3Im0QigDwVtPhZZZVVbNJirAXbnXfeucCOtCuz0pJngzwiVJcahGUbqhflRQsQTcr16PuyO4mh0Xe0Gys+qjdNHtzCIVr/4ivBVRNHLS5VN+4mtCLMyuQlrb0V5VfWBv0dKdmueGjh5MeVyRI4XTmS2nAoe/bbu2Ls/cd//MdC7cLZsruMosy3tRBWPyaxSkLxuuuua+1CEzG1Pdmunu56YLlb+dTfxNm8FgtaRKmdymNKT9n6SvMQKypgOS9aMfb7FIn7ujX1uuuuszGIol69WccY08aA7rJS+99nn32MxCz1o+Lqe9f6fZtv+xJw1Pfuvvvutk9yMR1lA9oAitqbG1f1O9929E1dbnLWWWfZvtv3Po7rB5QHcZS9ibP6P3fxSVJ9lemD/PFY7Vz9uzyF1B/69Rk9+pc1XvtlknApW3Djq9pT2pNlJ3HvunAIEkCjMbBcGSXgqo/TmKfxX488zGQXSbcXlp0Tuffchp3mIRq73DiYN13ZgYLia3EsgcofSyW6nnnmmXaDTYtjfx7n27b+prnWcsstZz/r5kYaC/0NxzL9a9zCVXmW4CuvlyJjaFEBS4Kk2wSLzjE0Z7nnnntsv6rLb9R/Z439EiLEo0h/XKQdiL2YyJNTIqXfP/h1GR1bygorRfn4fZd/yYbareMZ7dfT8lZmfp7ULsrYpk5VaH6v/Efn0Woz6lslemp81bhQlrM2tjVWa86v2H9aT8je1CfpNIHartLXnELirZ4kASvU+KFvhEwry87TBKyia604Gyi7DilzhDCrn9AGV8j1Xt6xoIq/Q8CqYq10eJ7UGajz1gQ5RLyFIgsgJ0LI88s/HlKmg5THlHa7JXRoMRsV4Zzrvh+41XVOmuxr0hO91U+TF022o4GE0wY3t6BbbbXVYkUlFx9M+dNgufzyy6damJvkxMX6SJuoRxN1t3ppchQX40wilupfHXKSB5YmDhqEtZDTjrgbgN233K63v7Ou3Q1NHCTaaYIZ9RRzCy1NGPVdTcw1odDuc1yMFH8SLzf2733ve/bzjtNXvvIVexNW9Aism1hI8NICUPyz6r8sszJ5STKCMvzK2qBbLGrSpfaghb17ZBdaDP7pT3+yE/ssj7+kNhzKnp1QrjxKPPADHft59YWlot/2PSbi+kYtRMVJHjPdFbBcncnzJSr2+DF9/MDXZesrpIAl8UaTY9lM1NvWtR8JIGrPmri7J0uYSBsDQrNSntz3tDt87LHHWjHKPf44FRUH9BvfTnw7cDu88t5Vn+hvVjhPZW1MZHkCSfSR6KB+N+r9lDTelumD/IWUFnnytvTz/MILL9j4TWLjt7ms8dpx9Heq83pyZtlJXL/pRGcdYVWf5R+/8xckce9KoFTeNK5Eby/s7lTQ1ZXSSfNyTvqONmdkB/I+0BgWFf/cxoX6I42BEuh825aA5Iuf+pv6FtWlxlwJlvIi1FOmf41bICrP6jvl5exvHroyJs07ighYTtBQaIK4b6iNaXNL3vVRgSJp7lemj8nbDlR2N647r6SoN17S2FJGWCnDR3PpU0891W5URi/ZcP1A9Na2tLyVmZ8ntYOitumPn2PGjLECln9BlTuBon7DbaR3h7NEcdmb25B35fC/ow0QrUX0JAlYocYPfSNkWll2niZgFV1rxdlAmXWI0umOgJXVT4Ra73V3jGnn+whY7aTf0G/HDe7dQVFEwErqVMp0kFl5jpsIZw1SSWVJei9JkPPz5g9WWccI/CMd/hFLPz1XLl/MiWPhxDgtwJw3h/+7LBZZfP2Jsi88/eUvf7GLHnkOaHLpLwz1jlzIdRxCE13FWJIopgWdRE3fK8//vnNZ1465JgkSLORZpYl70rHVt956y04qNJFyC8asMpdh5hazRfOSxLc7/JKCFCfZYNZiMS3+SDT/cW04pD27+tQxRwk+2g1O82Ys823X/iWSRQWYtIln0RhYftzAJJt3PLXQ0c6ujk2Vra+QAlZav5DWvrLynjQGtIpV1pij+BbycIkLOu+3p0MPPdR67GY9WXFP3PvOa1Ailu9B4v4eN0aV7YOy8pRUn1nslFf/0pYiR+iz7CTK2Xl46b/7R1fd78RGbVkbSRJs3A2AKrs2Zy644AL707jbC7PqNOvv3RWw8gS/jzuemVU/cYyL9q9Zc7mi844iApbjKq+yuDlGXN+f1jeV7WOyOPv24cZ1bbxEN2DSxpasOUtcHsrwkceWxlXN2zRfdB57Zfv7rLZRpJ0XtU3XH4p50jzaCTw6Iq5NpDKcXZ3KO1YC9VJLLbVQsR1XbZS4eXhWvxvHrsw7SXVQNK0sO886Qhgn3hddN6bZU5G+Q+mkfTvNDkKv97LaSNX/joBV9RrqsPz57t15rrTOU/wiHZG/+9ddDyyXNxf4WztoUs11XMN//AVI1iBVVMBK8vyIctOxOXm8+TuecWyzdouTyhWXVtYEIYuFn6a8uHSsTYGzJYCqI/cfX8DKGuyieS06mOp9/2hG0s620tWEQfEmnAdRVpnLMCubl6S2VZRfd2wwq7zdFbBC2nM0poOOp0rcke0prk00Lk6Zbzv2UQ9MV1dJtlpUwPLTyepj/bZVtr5CC1juggGJPBIQXHwpV5a4Y8lZeU+y+1axympnees0Khq7APcK9i9R28WS8+s5KZi4dux1DFPfjotRlDT5LtsHZfW9ZQUseQr/z//8jz3GJQ+IAw88MPclMVl24nP0jycm3fCX1r58b3RfKE4bT/2/pR2/9+tK/17GAytNRHX50EJc3ldaiCsWlryOyth20f5V348bH1z9xXny6J2iNhX3Df+IZFb/6dpa2thfto/J4uznLeu3SW0xa84Sl24ZPurDtdGn2EDyVvrc5z5nL3aRp63GWnkqRp+svOn3RebnSXVZ1Dbz5KtoWeI4uw3PtNtV47zH0vrd7owf0TKFSivLdntKwCqyDknqn5LGUMcuzXa6M9fO6qfq+HcErDrWWo3z7FzS3bExFyumO0VqVwws5dkFaVR55J2jXQ430Lqgwa0UsPxFctoNR3kn5S49BV52QUmT6kYTbsXVSnqyvpl3kPcDcWoio8W9Ewtc4OW4RXaeK9P9Ca3Oyue9JSrvznZ0YM0qcxlmZfOSVW+h+cWVLau8oQSsEPYsXm5C5m5Kc0Kq4vcodo/c9N3NWmXaUtZErRUClgv6mmQP6tMUV0/HosrWV0gBy1/oyFNNt9i622TFR14jWgBFF+xZec8jYIVklVXXZQQsP8C9+kiJCuoz9ehvGq/kEZrUzz3wwANdxxnjvImSJt9l+6BWCVhuTqCxWHZQZJ6RZSeunTgPL3nn6oiQhLKs+JJxbcx5Uei4qzy1nC1Hf6vjRopH5T+KeyMPShdbMm1RXCYGlut/47wA3bfiNt3K2naR/jVpgZhVfyEFLHepTNr8VccZ5Q2WV8Aq0sdkcfbzlfXbVghYRfgor9Hbd13+1TY0tur2Sv+YbdZ8quj8PK0ei9hm3v7Q/15WWeLqz9l62lwtLt2kuu7u+OGXJ2RaWbbbEwJW0XVIUv+UNIY6dml2EHq91511dxXeRcCqQi00KA8uTkbcufCyGIrcQui7Anf3FkI/PoRcn+UG7E9g4yZSWYNUqzywXAfvx+OK452VvyJ1VHYi6X8jKXim+03a7l9eASZrERVX5rweB9qRlgu3O7qZxbcMs7J5SarLrMlC9L28u0JxNphV3lAClgKgl/FASLN3HUXVQlkedorfobpV7CEt/HVMI6uu49KO82bwf9cKASuvaKt8lK2vkAKWG0MUE01HG92FFcpfGvOsvOcRsEKyympnZQQsF0dHtxkpELIfMzCrn3NBh8XQv3giaqdxY1TZPigrT0XFhui4kOTJmNaus+xE7/rilX+hQ5Hx0f22iAd50fSL3ELojsn7N4Tm8cByduwf2euObbsyZvWvSQvEtFhKaX1EkWNAWeUrOrfKagchxuqsPLdCwMo7B4srn+b1inV41113Wc97bRZFb11N6+/LzM/ztq8s2ywz9me9U9YDKy4sQVJdd2f8iLILmVaW7bZawCqzDknqn/Tfyx4h7M5cO69t1+l3CFh1qq2a59UFkVQMGf82t+4Wy48fIC+IsWPHLhAw0U/fdaq6Vcs/M16mg8xabPaEgBX6THSRCW9WvSUFpHfvZQ3Y+l1a8Ez9Pa7esmI4Ra9E1y59VgwsTVh0m4w8OzTBlytxK2NgJS284piVjT+TVH/d4Ve1GFgh7VmTPk0gFKzfDzYvjppsK4aNgqm6mFJlvu3sXd5OrYyB5fcbWaK2bydZi/skwTGUgBV3LNfPXysErFaxyhpzyghYaUfF0xbJslUF25YYmxXsvA4xsKL9dRHPqCwbd7cZamMiT/B13QImr0Ad34+7iCKvB1bWeBv3dz+YdNbcyJVbR0c1tqkP6skYWEX716QFopuX+TF/8vQRRQQsV2fylovrp4sKWGX7mKw+xM9HVrykkAJWUT7ROVn0OL5u8NQm8YABA7ou3kkTI/W3MvPzpDZW1DbzxMCKppk1H06b64aKgVV2/IjjFjKtLDtvtYBVZh3SCgEr9HqvzJhSpXcQsKpUGx2eF3fTW9wV590turtpT26rSbEo/EWmjr7ttddeXR5TaZMepal4GtoJioubFSc2+Ld/tPIIobg5UU4TNv8qa8e06C2E7vbEuJvhlKbKJgEnGhw9WodZN+q5YP5abCR5x7jFUvQWKn3Lvx3Q3+nzb9GLuyHI/V2xEfRd3ZSUZZvu7/Ic1HEqPc4TREHddWtO9AaptFsIkzyCyjIrk5ekNleGX1kbzFosdtcDS2UMZc9uZ9+/8dJnGJfXot/2d/ribhVydaPjyb43UFrekm6Xcjd4xt0U5tqX7FQ3PzkBoGx9hRSwnFdj3M2Urq8LeYRQLFrBKmtSXkbAcjYYF+vQ3b6qW9h82/H7Ud+DMKl/yLqFsEh/mOV5UtYDqzvziTTuRYQ+lwdnO0kCkuu7s2JglS2Tu85e43bcTYJK190mKAHev/3UebGoHuJuEs66hTDJAyeOcZn+NekWwrSbE5PmHUUELOf1L7Zxt2eKqeZI2hxzN1JmCRRl+pisPsS3Gf+kQpyHZdI4oTFHNiFbiLu9VPNid5GNu4GzKB9/YyLuoqEkdmlMHZsi8/OkNlbUNn3hOO42b//v7hKOMpz9+UJcnRa9hbDM+JHELGRaZdZnWe2tiOdrmXVIKwSsVqz3yo4rVXgPAasKtdCAPLiJjnZm4kSFKIIpU6aYxx57zF7L7B+DSELlB4eX2HHIIYfYW8K0k6O/adKinTJdexw3SXdXL+uf8uDadttt7eRDA6u7KUiBg30By3Vq8srQJEY32ukddZzadb311lttQPeQApYWIVF+/uRTgUu1eNFOlZ5//OMfVtTSDkJUtEtiqVhQmgAqVko0PS1ozzjjDLtTr+M72q3NUydaJGti4mJ1aBGlI5yaMKcFonVHPlUO3Yi1zz77WA8YTQ51vOHiiy+2ruXRibICvv/qV7+ysU/87+o93ewlQcpfaLmbt1Sn4rTLLrvY78h2nnrqKXP88cdbW/An8W5BKJtJeid6HCdrUPXtuAizMnlJ63aK8itrg2UFkbi8J03mQ9mza+9z5syxguUWW2zRFe9O7evnP/+5vcTBb59lvq2FjIRVxdL6yU9+Yq+ul4Dk2t6dd95pi++LEG7HW/2PJrISn/WO6uWcc86x9h59R+kpffW1+r0EM8Vf0SNbV9tSGzvggAOsp4mesvXl3ovbvCgykfS9bRXkV2XV7rP6WXnE6Bp29Vshg7ir3K1glbX4LCNguXd0g5cWkxrrxEwLbS0oJHxG7UB9+bHHHmsUr0Z9st5Je5Lqq0wf1CoBS7F01CZUptVXX71QbKok7kpTAe51GUqRwPCOi8YyzRM0pqqd+mOLFvzqP+I8tLo7PYzOjTS/UTt0sTo1fklov/vuu80aa6xhxzqJ1np8cTM6HvljqY4P+ptnZWy7TP8aJ2CVHUOLCFhi4/ppzTH98UDfVzuTqCNPXdWr+qissb9MH5PFOWo7zrZ1xF31pfrW49dltH/wvT4ksmqc0PxSfe6TTz5pxyHNn6JzsKJ8XN6idqbvaMzTzYn6m77n4sQ5pnHz4jLz86S2VsY23ZFseWz69qHySPRTeXRroMZ6rXHKcnYbpdH5gvorrV20FlEMMfcdN767jSB/HlFm/EhiFjKtMuuzrPZWZN5Rdh2StAHrvq2+IxqjMSvfZefaGmt1+7rmRptvvrndcJfAqX5f449u6pXYHve77o5BrXofAatVZEl3AQLOQ8NNdKJHcPwfu50ILQrTgodGEavD1qJLO5rRmwDdbzVgy0MrKopp0nHZZZfZzl7vaoDUbTpaDOnRwk6dqC9gacA599xz7SJP72jXXx2AdkU0cdakRQtY32Mjq3NK6lT1rUmTJplbbrnFfkf52X333c3Xv/51mz957mjBImYucKY8mxSrQ3lT8Mv//M//XOjoU5KZ/ulPf7I36Kljc+kpD+Khf+ZNT+9r11eLS8dR/5T3k8qgtPS/tPhEN954o5E7sn6nSbdi3ihd/bsmNJooRK/M9gNI6nsuIL14SIDQ77X41UTOPX6QRtmnJgTqzJVXMRA/7aL7x1EkwImTJnDRd5Q/efl961vf6vLOyqp/5aUss6J5SeuiyvArY4NlBZG4vKdN5kPYs/oItT8Jo7Ih9RGyRb+dxR2/Kvpt/yY4lVPfkf3JdvVPTTw0ifEnnnpH4o0TqtS21E/oHfVjmiipX43GcFLcGy2wVHf6vfos915cOylbX84LRH2jyrP88svbG8vUxopMJMVDfZzEc9c3q92pnap/kHCj9qM+L+otkJX3rMVgaFZZ3ysjYKkf0jgg8UaPxiPZrerS9bfqg5yXg+xILJ3Yo34y7vGDhafVV9E+qFUCltuxV/+useXTn/507hlZEnfnhaF+vegFJy6YtLN/8XRji9LLcxQxdwFifqi5keYq1157rW0bbkzX4trdUinhUmNilJXyqU0rLX78sruxVL9XH6K4a+4pY9tl+tekBaLvKRedd2gBp/YgBv68o6iApT73N7/5jQ2s7+aMfr1G5wx5xv6ifUwW56gp+BdgROtS/z9ubFEa6h+02eHPB1Uepae2IBvShRHOA0vvFOWjtDS23n777QvYmbNR8YyerkibF5eZnye1sTK2qbTi2r0rj+xQ7U0eYu4py/nKK6/sWru4SwBc/cR9J6nfLTp+pPVJIdMqsz7Lam9F5x1l1iFp/ZPGYAnAsmttGEgYli1k5bvses+FdNFc0MV/diEvNId1c8O433Vn7GnluwhYraRL2paA31n67ulJeNziWV4gEowkYuV91NG98MILVsSSB5cGRV9YUmeuPIwaNWqhXVl9V4On3lWcLr0noUMxYuSloElcNMaPJi7awb7ooouskCJxw72jch911FFm5ZVX7to1yuqc0jpVDQjyIlO59GgnVYKKe5xXkna+tCOl/GtSKhFFnlJx1xCncZVwI1FPCr0mKGXTc/m66aabrNCjBawEMO1iq4MX2zQBK3r7i/6/bnyUN5YWrPIWi7ttytWNJpjaEdWERjdyyZNLnn3ysIo+0TJrcNGuuDyskhZBce/oOOe+++5r1lprrQXsLKv+o3VZlFmRvGS1qTL8itpglqgQ4gihK2coe5bYI6Hb71+y2lnRb0dvY5JIs8EGG5i9997bLkQlCEfFKPU3V1xxhXE249uuRHZNwOKCkEfrTG1JMQIVMDfaTsrWl9qs+iVxUx/ge3oUnUiqPh1P9dfq4yVUyANWY4X6SPXJ0bEmK+95FoMhWWV9r4yAJTbR/la2o/52jz32sGObPIjcsRb16xpHtNGS9vgebVn1VaQPapWA5UROCbLyNHEeRVl9nv6exN399zxpxG286SZUtUMFpHabXBontBGlxX/R8TlPPvzfuHFUfcQTTzzRNTdS36W289WvfjV2TFQacWOBNgHlxax+wnl8u+91x7aL9K9p40PcvEOeB/KAk01Ej/EXFbBUVsf0wgsvNM8884wVxlxfHZ0zFB373TwurT/O4hxnIxpbtNEh0UPzRJdf9Q+6XTdubFE6mqdp7NGi159LaS4mEVx9ui9gFeWTZGdJPF3Z0ubFRefnWW2qiG26tKLv+P2x83j2vxuKs+bZsnfVa/Q7af1ukfEjK7ZgyLSKrs+y2lvWOBa1hTLrkLT+SWK11j3PP/+83WCU5+vIkSNzCVj+OJ93vefGRM2VtHmofzqRUf+Uo4EcAuJ+l9Uu2vV3BKx2kee7PUpAHbbc/7W40yMRQ9fyxokYPZoxPgYBCEAgJ4G8t9DkTI6fQQACEQJZQifA6k0gz42Z9S5hudxnicnlUuUtCEAAAq0hgIDVGq6kWkECUtDvueceexRP3kTahVt77bUrmFOyBAEINJWAdhq1CybPzegOp9s1dMdfihyNaipPyg2BIgQQsIrQquZv5eEmT0AXc9PPpY7I6MijPIfkkZp1GU01Sxg+VwhY4ZmSIgQg0DoCCFitY0vKFSWggOB64iY3Fc0y2YIABBpCQLFmTjvtNHtEVpcJuFus3K2ZOjaSdKNZQxBRTAi0jIATsFxMQwVAHjduXKFjiC3LHAlnEtCxMQWlVwgKHY91AYv1on+pzf7772898Xn+PwEELCwBAhCoE8cwWiQAAAT3SURBVAEErDrVFnmFAAQgAIGOJqDgyPIQUCyMuAsUFGtEf08KuN3RcCgcBFpMIBrrSvHg5LWtCwd46kEg7kIW/7KN0aNHmx/96Ee5L7WpR6m7l0sErO7x420IQKBnCSBg9SxvvgYBCEAAAhBIJaBAuwr2rIDbuhxCjxbSCg6twMnRoMnghAAEIACBfxNQAGl5YSlgubuURwHrFXRel/gQ/3RBa0HAovV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jg/wEYpSlPzJvlW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2" name="AutoShape 4" descr="data:image/png;base64,iVBORw0KGgoAAAANSUhEUgAABLAAAALmCAYAAABSJm0fAAAgAElEQVR4Xuy9Z9ReRbn/P0R6QugdDCCGAEondJFQQpWD1NATCKi8clmOLnXZzvkra8ny+IJeA0hHpBp6N/SAVOmhNwHpJcB/feZ35jmTyew9s/d97+fZ9/18Zy1WSO5dZn+mXfOda66Z54svvvjCKImACIiACIiACIiACIiACIiACIiACIiACIhASwnMIwGrpSWjbImACIiACIiACIiACIiACIiACIiACIiACFgCErBUEURABERABERABERABERABERABERABERABFpNQAJWq4tHmRMBERABERABERABERABERABERABERABEZCApTogAiIgAiIgAiIgAiIgAiIgAiIgAiIgAiLQagISsFpdPMqcCIiACIiACIiACIiACIiACIiACIiACIiABCzVAREQAREQAREQAREQAREQAREQAREQAREQgVYTkIDV6uJR5kRABERABERABERABERABERABERABERABCRgqQ6IgAiIgAiIgAiIgAiIgAiIgAiIgAiIgAi0moAErFYXjzInAiIgAiIgAiIgAiIgAiIgAiIgAiIgAiIgAUt1QAREQAREQAREQAREQAREQAREQAREQAREoNUEJGC1uniUOREQAREQAREQAREQAREQAREQAREQAREQAQlYqgMiIAIiIAIiIAIiIAIiIAIiIAIiIAIiIAKtJiABq9XFo8yJgAiIgAiIgAiIgAiIgAiIgAiIgAiIgAhIwFIdEAEREAEREAEREAEREAEREAEREAEREAERaDUBCVitLh5lTgREQAREQAREQAREQAREQAREQAREQAREQAKW6oAIiIAIiIAIiIAIiIAIiIAIiIAIiIAIiECrCUjAanXxKHMiIAIiIAIiIAIiIAIiIAIiIAIiIAIiIAISsFQHREAEREAEREAEREAEREAEREAEREAEREAEWk1AAlari0eZEwEREAEREAEREAEREAEREAEREAEREAERkIClOiACIiACIiACIiACIiACIiACIiACIiACItBqAhKwWl08ypwIiIAIiIAIiIAIiIAIiIAIiIAIiIAIiIAELNUBERABERABERABERABERABERABERABERCBVhOQgNXq4lHmREAEREAEREAEREAEREAEREAEREAEREAEJGCpDoiACIiACIiACIiACIiACIiACIiACIiACLSagASsVhePMicCIiACIiACIiACIiACIiACIiACIiACIiABS3VABERABERABERABERABERABERABERABESg1QQkYLW6eJQ5ERABERABERABERABERABERABERABERABCViqAyIgAiIgAiIgAiIgAiIgAiIgAiIgAiIgAq0mIAGr1cWjzImACIiACIiACIiACIiACIiACIiACIiACEjAUh0QAREQAREQAREQAREQAREQAREQAREQARFoNQEJWK0uHmVOBERABERABERABERABERABERABERABERAApbqgAiIgAiIgAiIgAiIgAiIgAiIgAiIgAiIQKsJSMBqdfEocyIgAiIgAiIgAiIgAiIgAiIgAiIgAiIgAhKwVAdEQAREQAREQAREQAREQAREQAREQAREQARaTUACVquLR5kTAREQAREQAREQAREQAREQAREQAREQARGQgKU6IAIiIAIiIAIiIAIiIAIiIAIiIAIiIAIi0GoCErBaXTzKnAiIgAiIgAiIgAiIgAiIgAiIgAiIgAiIgAQs1YFhS+DTTz81s2fPNgsttJAYDGMGw7bw9eHZBJ599llzxhlnmA8++MDes/DCC5tDDz3UrLLKKtnP0IUiIAIiIAIiIAJzE/jwww/NvPPOa+abbz7hEQEREIEkAQlYSUS6oB8J3H///ebCCy80iFirr766Oeigg/pGyLruuuvMNddcY4ttwQUXNIcffrj58pe/PFcx9jODfqyz+qahJUB7Of/8881nn31mM0KbOuyww1rVb6Ta/r///W9z7LHHmrffftsstthi5qijjjKLLrro0ILV27tG4LnnnjOnnHKK+eijj+wzd9hhB7Pddtt17fl60NAQULkODXe9tXkCjKcXX3yxuffee+3LJk6caLbZZhszzzzzNP9yvUEERKBnCfSkgPXFF1+YV155xfz97383Tz75pDXG3aSCCftSSy1l1llnHbPxxhubkSNH9mzhKOPNEMC4P+200wxeFSQGyoMPPtisvfbazbxwkJ+amsSSnW4y+POf/2weeOCBrnzlUE646EMef/xxc9ddd5lZs2aZ999/39DXUD+Y5I8ZM8Zsttlm1utmxIgRXflePaS3CIQi1je+8Q2zyy67tMbYTrV9CVi9Vd+q5lZCR1VivXG9yrU3ykm5rE4grNuLL764XVgZPXp09YfpDhEQgWFDoOcErJdfftlccMEF5sUXX0wWEhNPRKxdd93VeqIoiUBMvEGMYDvQuHHj+gJQahLbbQa9LmB9/vnn5r777jNXXXWVee+995J1YIklljB77LGHGTt2bGuEi2SmdUFXCCBoXn/99ebaa6+14uaXvvQlc8ghh7Sm70i1fV/AWmGFFcwRRxxht0Mq9QcBCR39UY7hV6hc+7Nc9VXGhHV76aWXNt/97nfNqFGjhEcEREAECgn0jIDFJPOWW24xV1999YC3VW65LrPMMmby5MlmySWXzL2lJ67zJyNkeN111zUHHHBAT+R9qDP58MMPW7dlvGwQOREkmIz2Q0pNYt03dotBtwQsBOe9997bbLTRRoNWDB9//LGtB3iQIUjkJvKKN9Zuu+3WN/Um99vrXtcv/RWeehdddNHAlgc8fhGC2JI31CnV9v0ywJNwypQpWtwZ6kLr4vsldHQRZosepXJtUWEoK6UEqo7zjKcsHrKjhhhYe+21l53LKImACIhAGYGeELDCVW8+iAkkK8hs4Vh11VXNIossYuMZvfPOO4ZtHrfffrshKKBLbZpkdKtKVh0ouvVePafdBFKT2DblHsPlpptusllaccUVbbyuwdr2GwoRfr+y6aab2n5lgQUWsCInWwvvuOMO8+abbw7gow/acMMNzZ577ikRK6NS9VN/xdgybdo089prr9l6i+jaBqM71fYlYGVU1B6+REJHDxdeSdZVrv1Zrv34Vf00zvdj+eibRKBfCPSEgPWPf/zDnHvuuQOeV5xS8a1vfcuMHz++cAsPp0URcPfRRx8dKCsmGf002dRA0S/NsLvfkZrEdvdt9Z+G2HzCCSeYN954wz6Erb4I0oORYqI4wtm+++5r1lhjjWi/wj1sNbz00ksHgiSz/RSvMYQspXIC6q+aryGptu+Xwde//nVz4IEHahts88UyaG+Q0DFoqAf1RSrXQcWtl3VAQON8B/B0qwiIQDaB1gtYeD9wqo6LecU2LyaZ6623XvIjw3vLTmRLPqyFF2igaGGhtCBLqUlsC7Jos3DbbbeZyy+/3G7dI0j6kUceaQ9gGIz00ksvmZNPPtl6V5GIA0QcNLZVpdLTTz9tzjzzTINITmJrMlvICD6qVExA/VXztSPV9v0y0Jbz5stjsN8goWOwiQ/O+1Sug8NZb+mcgMb5zhnqCSIgAmkCrRew7rnnHnPhhRcOxKdhaw/xinKPWA3v32qrrWzcmn5IGij6oRS7/w2pSWz331j9iWzBQkB64YUX7M14U+Idmduuq7/x/+5AMCPuFacNkngn7yYPOYn7CeINZ5cG03ssJ49tvEb9VfOlkmr7ErCaL4OhfIOEjqGk39y7Va7NsdWTu0tA43x3eeppIiACcQKtFrCIaXXaaaeZp556yuYeLwk8HYh9lZvefvttc9xxxxn+JOWevIRnxp133mm3DP3rX/+y2xeZ6LLNaMyYMQYhDG8NthCVpQcffNCcddZZ9hLfA4xvI1YXgQtfeeWVgefjxcFWxy233HKu4LofffSR5fHss89mff4OO+xgtttuu8JrmYjz7ltvvdX885//NO++++5APonrsvnmm5u11lqrUnyf1HcR+BqGPheCH3NsLl44ZenVV181N99881x5/fKXv2wmTJhgy+OTTz6Zg1ERAz/weO77OUgA9vB65plnBjxw2NLKyXTrr7++2WSTTRqL4cT7n3jiCRszCoMW1tRJuK2zzjq2TvL/qUmsY1yHQVbFy7jokUcesV5MfNNge0ayZfHEE080GFqklVZayUydOtUstNBCGTn/f5eE2x+LnlHHmKtzj6ubM2bMsHWTtuxOyaN+r7322maLLbZIeom1ub8a6vZHuRP0n4D/cA777a997WtZjLMrmXdht9q+X7e23XZbM3HixMLsuG+99957Daf/Mv64cQxPSRaT8OIiTlyVRL/10EMPWQEZz2r/uZ2MO91+ZrfqWzhuu+D5MLvmmmtsfaK90pfvsssuhduo6bduvPFG89hjj80xVn/lK18xW2+9tbVLnn/+eeux7pimbABXbt2yd6rUA/9aWBNnEJsrHFuXXXbZWnXNt294dt0+kXz6Y6pvL8AZGw478fXXXx/oc/HKZTzeYIMNDPZBp6mugOWXa5g/8taUveL6DuJGYrfR5l3fsfzyy1sbl10UVdi03V7Ntbv8ulDnHr9fYm7k2jrzI+J25sxN2jTO17F3Om1Pul8ERKD3CbRawGKCwETTbfNZc801zcEHH1xJUEF4YqLsYmER7J0jWou2KnE9AsENN9wwMOgWFTPG9n777WcwsIpSbKBgICamlx8QOrwfkYdvZUByqZsCFtufLrjgAsul7PQ1hJlJkyZZ4ziVKC9Yu5hGsesRKzhlhHT22WfbP1MCEmWCxwvGe1leqR+77767Oe+88wZEvm4JWBhhPNdtZS1igUGGmPbNb36zUj1NsUUwQXDCuC979/bbb29FPOcdVCYODZWAFQrTTPw5PXOwToG8++67rVenS3W9p/DiYsJFotwJQO+3V/69jnFW9R7EBdpyqm4yQd5mm20MdaSIdVv7q6Fuf/Q7CCScPugfDhK2RRgj/O+8886VJmdl7b+Jtl/2PiZITMjZ3lv2rTyDcYoxkLhxqQRDFkqITenG9KJ7GHfwivzqV79a+tgmnskLu1nfYgIW9QMb4K233prj+2LjVc74R71j/EOQ4Lm5Ala37Z1UHYj9Tr/FWFRmN3AfCwzEPkV4SXnq0mZoq9S3MpuB5+B5yxhQJsSGAtb3vvc9Kxam+gNOwD7kkEPM0ksvXQfNwD1VBSx3ajd2kxOPYhlg3GI8IPZkajE25wNcnMjLLrss2XdQntiCjP+p8uwFe7WOGFX1HhbTzznnHFv3ytLKK69s9t9//8KT19s0zle1d3Lqoa4RARHofwKtFrD8TpaiwHjBM6lqIgi8E7A4phVxgRWyMLFqxMSW63MTqx4ITauttlr0Fv8beDfiBrF/XPycsveMHj3axgVyxg/5Q0Rx264wFtyqIs/BGCE/LrEqG+PFIMgqLX/mJESQffbZxxoaRQnPpDPOOCPru5g8jxs3zjz88MP2cWUCVuykuLI842E3e/ZsezoYqRsCFivecM8pM5c3vLEwzqqsMBZ9F+V0+umnD3xT2fdjCGIYury2UcBChKP+YVhjNNN+8PQbrOQLT514f9FPMPFyE6RY/1THOKtyD6IK4pWbsOYwJOA8dTMmYrWxvxrq9hcL+J/iTH0mVmMVr77YM5tq+0X5p79FuMLDrGzi79+fE5eSZ+G5+re//W3gMJYUQ/pODkgoinfZxDPJU7frWyhg4WUNZ0SWMIXjFdfRX+EFl1Me9GcsYCBglI1//NaEvZMq0/D3qv0X4xtegwjxRaIHC2mMl6E4WJY3Fh4Qmnz7yb/eFxpYBEUoZEGN8kmlbpyuW0XAqmozwRHPeEJrdLKIRP2EydVXX51VV+GW03f0ir1aVYzi+6vcU8XG5tl441On8Q4PU5vG+Sr2Tqqt6XcREIHhQ6DVApbfuTPRJcgywkcTKTboM/nAWEKM4P8xCvF2mD59unV3dwYlRs9hhx1mWPUoGyj839yzOQlq1KhRdgLKauGVV145sLWJ68tiftXp+MPA9hgv5IHvxCuNv2NYs7UBTxX3jRjdbN+MCX/hM8k3ohRiHVuXWKXnGgQrPNvcdk7Ho0zAYpsJBrzLh8svIqTzfGO1HK85BuXQyO9UwAqNBt4/duxYs+OOOxpc4amXeCnMnDnTGm6+x0I3Tr2kXrIFlS13LlF32P7D9h1ETuoOWwtpLxjvfmqbgMX3ILjAi1Rn+14n7Z9JG9twnScb9Zrtq3CsmhCSiePlypx+Am9FP9Vpo7n3sAp76qmnzrGVFcGa1XTaHAmREG8a+hUncjFpwLCN9aXhooFf5+gjBru/Gur2x/eHfRAT2J122sm2P0QW6jTjAadT+l61bN/GuyHlXVBU75ps+0XvpH/2J6B4QvGtLF64yS3jA9cQX9L1t3iasNgCm1iKnSRMXWVbq2t7sXGnbGxt4plN1Lcyz2nGfrYAsrhFgjNjpkux8Y9+hjbO+IdNUmf8a8reqdKHhv0X7QRxnbGNesff6VtZ8GN8d55E1EP6WbbNhykmdiAg4WHF1k3u5TnYIthxfntlERIbkzEzTL4t6v9GPrEF8EDkvvfee88ugNI+XH/LdyAO1Vl8de/KFbBoj/T1t9xyy0A2aZu8f/XVVx/4fsZfrnNjVzdO033yySetcOjKKbSfyRu8YcmYlGM/95K9WkWMcoWTew/bP9mN4kRv6jEiKjY2/Scs8WBk8cH3OiS8BnOTcCGlTeN8rr1TpW/RtSIgAv1PoNUCFq7wbqLbiadETjGy6jpt2rSBFTU6fjxDYhPb2Io8ogaTwtDjJjZQlK32hQMV3ldsecTQDVPVjj80bhgEmZywZz42ySJGF9s93CpjkZgWGndl34fBxDN9QaZIwGIF9aSTThrwFCO/eI4UbSGIreZ2ImBhiFEnmJySeD9bFDEcYrxC47lMKMipk1zjx4ri7wiIbFWLCYmUE4YzccKccdg2AYvT/yhTPMS6YdjncnTXMcE4/vjjbbwSkotHE5u0pJ4dtr/YFueqbZR35txDWeP9RZ13dbPsdNZwclG0HbtN/VUb2l/YH+PhySSXPitM9G14oTpxFBGR2GpVYjb6z2yy7cfqdhgbrqyviU2U8ZbaeOON53o0XsJMvpxXbOrEz3DciW0xbuKZTdW3mIDF2ICowJhatHUrjLOX8laJeY4VjX9N2TupPtP9HmNd1n+FwmJs4YM6eckllxjiLpEYX/BCR3iPeRaF7bVsPIoJWGVe1mF/y1ZY+o26Htm5Alb43jJP0NBeSYnQZWXrwmLQdkmMp1OmTIme6huzn7Gp2DLsp16zV3PFKP8bc+4JFzLKdkSEbIvqdJvG+Rx7J7df0XUiIALDh0CrBSw/Rk+TAlYYkydn4hGuYBZthQoHirJJgat2rKKw3cIZAggWCGphqtrxIx7gMeLij7A1A6OxyG089JZh0kbsB3/yFgoCOezCyUeRgMXKK7EUXMo5gZJ74OcEnE4ErHACmfP+0NBmdR1Dro7hSr1kQox3FYlnTJ482a6kFqVwYtAmASs0SPH4+853vlPL+6luFx22GTyKDjzwwFpeMjliWNU2ynfl3MPk9thjjx3YJpOKIxbGAixqc23qr4a6/YUT4rJJmauPuRPNVP1tuu3H3o9XCjEM+W4mPghSeJEWJQQvxGB3+AceacSyCxNBrvFOc89NnfgZcmdMwbtrueWWG3h0E89sqr6FAhZs8czD06jMOy8c//C6Ish76p7U+NekvZOq1+53FoXw1nGLY1W/LeaR7y+O8J6iRUU/j6GIUzQmxRbpEKSKtgjn9re5vHL6lXDsL/Oad+9FcCI8Ap581Cvab8yzLZXPsI6n4tWGpxBj32Ln+gtJvWav5ohRIcece0KxOeXZW3RohM+2TeN8jr2Tqn/6XQREYPgRkIBljF0xdzF5qAI5xhTXhQZTbBIZDhRFq9R+1QvvOeigg+zWnTBV7fj9wTL3REcGT0QUDJyY0ej/Tv4IiMoEJbVtpuhUH/eN4QQuN78hk7oCVujhEsYjK+oqmHyx5ZGtH6Si4N45XU14iEFKpHDPzDGKuHawg7iHHh5sAyWY8WCmqm2mLG85hmKd9+Xcgwcbq+1uAsh2Vn+CH8t3Tr1oS3/VhvYXnmCb07eF/VZdz4um236sfvBOtsiTWNRAKC+KCcQ1OfU/5JF7CvCsWbPsmMyWX8YSvKHd1romntlkfQs50VbZju+2+cbKIvxG4tkg4hUdPuOekSN0NGnv5PblfhzC1ME67pm0R0R7d3osW/fYQuXSVVddZbcaunE3tdjj7mO73RVXXGH/WiTc+n0n2z3ZlsXiVFnK6W9zeeWUa3hNzuEk4SJMzBMqJ4+MR3hWYxOTUgIW1yBCu2DkCIGIur4g2Ev2Kt9Tp7xT94SebbmLfr74HVsAaMs4D7cceyenDuoaERCB4UVAAlYw8OQaJ1STcJUtFk8nV4zyq13uPVU6/tAgzt06FRqNoSBEzBRiSZCqxClLCVihh0nuRLBbAlY4ec0xyFwZcrQxsYkIJk8KDe3cLsb3iOCeHPGziiE12AKWP1HIFSRzWeVeV6XNpJ6ZM4Gv874696TymlsvcvuepvurNrQ/X5yv4p3ANt7rr7/eIkqdsFpUbk23/Zz6kromp/6HXlq5E2Q8NDhBzcXowbvLxWxr4plN1rccTiHrcPzLHX9yhI46YkyuvZOqM/weih25Yzs2DGOIO60QG4b6RAoZ5wql3BvWp1gsw5TQEPvuOvcU8cspV1+0yN2xgEDCadD0+6RcuzDMZ2zBEQ81nlcn9Zq9mju+hixSdSQUGNk1Qfy31AKxvwDAO8NF8LaM8+StKXunTr3TPSIgAr1DYNgLWOEAXjWosy/gxIyGtgwU4SCRO5HAMGQlHAOKFG4T8UWQ3JXUcLCPTfJCg404XcQMSaVuCVihAVBFhAonH0Vba1LfkjJuiu7PvW8wBaxw22iuN1mKUdXfu2ks5UxM67yvzj05HHLqRVv6q7a1v9gqdhFztuVw1DkpdyJZdWLTadvPqS+pa3Lqfyjm54rwZe9u4plN1rccTuH35ggWMUap+5q2d1J1ht9DwSh3bC97drjQFhOhiu4PD/aIiTg5fWe32nCdcuUefzwvi50aPr8bgjvPDA8cwPucQxo44RC7ukrqNXs1tGlz+/1UvQrbc+5J7KmF57aM83Bryt6pUt90rQiIQO8RGPYCVh3j0i/m1ECQ+j1WZXLvqdLxhwNh3arqizGhB1oVoynlgRVOUnIH7m4JWLllEOPYaZ1yz/QPMWALCaflxYJH1zWcB1PA4sSyCy+80MbB6WRbZd166+7rlxhYIQcmYcTwQTx58cUXbVyi8ERO/54iA7tOvc+9p0p/lfvMJtuf3z7q1rvciUz4/Kbbfs73cIgGh6hwUACnh+E5U5ZiE/9OyrHoXW17Zqq/T/0e+87QA2///fc3eF+kUkrAqpOXKvZOKn/8nspjzjPCazp9ZmosTAkNsTzXuafo21PfV3bSZRWedT1GeUfsZEv3bhY3OeWR+FpsTS6KHeau7zV7lXzXKe/UPUWnBVYpU64Nd07U6UNz76kyzpO3qtdX/XZdLwIi0J8EWi1gDcYphOHAn+vO7qpDqlNP/R6rVrn3VOn4mzAIOjGGUwJWLoOQXxMCVpWtkeSnEy7+96SM6qIuKWUUufvqPr9qVxgGDe4ksH3Vd4fXh95xdbdMxAyvWN9RpY26vFa5B7acOnnjjTcOHF+ew6iXBKw2tL8cprFr6gpYddtmbtsv+x6EK05z849jz/n+lIC1wAIL2EDNY8aMyXlc4TX+2NDEM7td3+qMB3XHv6pCR7ftnZyCDfOYK86VPbuup0ruWFinXdW5p+gbq5ZrTjnErulEwOJ5xEplKyPbf1lUiSW2v7HFk0MMOCUxdgpnr9mrfGed8k7dIwGrbk3WfSIgAv1OoNUClt+5VzUqcwsuNC6rnkqWMjRTv8fymXtPlYlurxkEuQxCfk0IWFUnSXUmLLF60PQktu7zc9uWu84/3SvndLOqz69yfbhdpOqWYf9dL7zwgj3V04/TE57CVqWNVhWwwmPg3f3EF1t22WXNEkssMQcaAnS7ILu9JGC1of1VqWP+tb0mYIWnqPIttFk8QFdcccU5TgnD44ITUt2ptikBqy6LkL0/NjTxzG7XtzrjQd3xr6rQ0W17J6edhHksOqQm51numk5FsdRYmBIaYnmtc0+vC1gu/4yzDzzwgA3UzrhT5A1Mn7LffvvZ8cpPvWavSsD6v9KravNUvb5Kv6BrRUAE+pdAqwUsP5YIRZC7jSwsLrbUvPbaa/afw9OV6hiX/vNThmbq91jVyr2nSsefMmzrVPEwnkbsKOSi56Y8sMKYJLmrtE0IWHxDFSO70zrlmPknNVVZGc01nFNGe506Ed4Tnu6Ve4pON95d9AyfaycT4HCbTyxOWpU26vKbcw9c+Q62ZpIQGdZYYw3bRxadVJZTL3L7nip9YJXvctfWyYe7t1vtbzDaR04dbaLtx95L3BROEnNBstnqy0mhnMqLqBOmHM6dlGMRm7Y9M8Uh9XvsO8PTfXPHn9Q4Xycvddp6Wf+dymOdvr/TZ6baek7fGea7zj1F3576vk7LtQ7z3HsYq1599VW7FRmb/l//+tccghaLSFOmTJlDxEp9b+67/euatFd5T53yTt3TRF9HXus8N/eeHPvFL5eq19cpe90jAiLQfwRaLWCFR4nnnsTjF1MYpykMNB4OalXiOOUMWrmdfh0jsUrHH7LsRuBU8tyNWC2xCVro3YK7+cSJE5MtsFsCViigVRFPq5RL2Qf5xg0xI6ZOnWpWWmmlJIOUUeQekDLaky/KuCA8sj3naO+Mx3Z0yd13323jcblUN0+XX365ufXWW+1jik4vrVMXcu7BkwqxwcUl2nDDDc1ee+1lBfqilFMv2tJftaH9+UJnlQMqOqqc/3tz020/lkf/lFDq0b777lsadyln0mnafNgAACAASURBVBzGMsxdiChj2MQzm6xvOZzC7w0n8LmHiKQm/k3bOzl1Pwzinju2lz07DFqde0gNz8wpn5y+M8xfnXuKvjFVruGpfVVOYcwps25eQ/lfeumldouyS+GhLr1mr+bMBWIMU3UkFLK7cQgG+WjLOE9ecuydbtY/PUsERKA/CLRawAoNi9GjR5sjjzzSIDLlpvB47JiXUGoQKXpXKI7FtiO1ZaAIj67uVhwi/+jmokl8auCOCVjh8cG54mW3BKyw3uQeX8y3hhOs3MlHyKluIN/c+ty0gMVkCRGA04lIbEOi/RZ5COW26U6vw4A+8cQTreFEQhREHEwFlvXfSyytE044YcBbpUj4rmOc5dzjt7vcLU859aIt/VUb2p8vdLKF/eCDD7YxWwYjNd32w28IJ8A53rQ5E/8mTpxr4plN1rccTmF5hLH6crf6pYSOuhNt7suxd3LaRmiL5I7tZc+uw9g9L6xPsRMMc/rOMH917in6xpxy9RdU2EZ+xBFH2FhTbUxsfz/11FMHTrcOD6npNXu1brtK1ZGwbo4fP97sueee1uO6k9SWcZ5vyLF3OvlW3SsCItCfBFotYIHcXxXm72xn2GWXXbI7cP/0M+5nS8TOO+88R2mGXiKxa2LFH3pBhKtI3NOWgQIxAW8pXLhJ3ToJri671NHN4dazXPEjdXywK8eUeFP3/aFo0wnn0HiJ1a9YvUwZRbkMOu3yXn/9dSsUMRkjdcv46jRfYRlhDGIUkr/cdMMNNxjqsIvtUdRn1BFicwy63DL2vyfnnrb0V21of+GkMbf95dahsuuabvvhu+sIADn3hMJYrlgcfr/vudXEM5usbzmcwvIIxaLc8S9H6Kg7ZufYO7l13/duzP22UNQIPbeuuuoqc9NNN1W2b3wbsyhGY07fGX57nXuK+OWU6z/+8Q+DXZMak3LLqMp1HPpArEsS5XnIIYcYvFbLUhmfXrNX+c46i7mpOhL2HbltJVV2bRnnyWeOvZP6Hv0uAiIw/Ai0XsDiOHgmwS6GFYLA5MmT7VG8qURw2VNOOcUeK08qWpUKB4mRI0daj4yy1aswBk3RCn2bBgo/mDY8ONb40EMPnSMwb4wpMQsQvrbccsu5YqGwkkYga7b8kXK85Hge5cKfpKIYL6H4mBIvMXquv/56ewKOM+LC44Pd96UELK7jm8877zx7sg5p0003NXvssUepePr888/blUW3tasTT7dwUkW8JmJFECy5KIWBvctiPOUwSLWxst/rTig6eWfuvUzGqLcuADV9A22hjK17dhjoeskll7Sr3XhghimcbOfEALv33nvtFkdX79Zdd10TBof3Dd8cz8dwxbvtQdzb0P7C0zPZVjdp0iR7FHxZou/B65Ag+pzyVic13fbDPIVjYM4WJNrBaaedZrdgkYpO9AwFghyxmMkgHiWwjNXVJp7ZVH9fR8CCZzj+bbfddmb77bcvHH9yx78m7Z3cuh7aIqmxneeynWratGnWEwyhiT7Rb4uhyDN27FgrpGAzFqUw7ltR/5wSGmLPr3NPUT5zBKzQK5gx7bDDDjMrr7xyabHAk5Ns11577bmCqeeWJws606dPt5fneqv6i5ixEAm9Zq+G2/1SoQlyx+RwEX+jjTayC25l4QIoB2xy+ujNNttsrmvbNC+RgJXbynSdCIiAT6D1ApabyJx//vnWcCExMHNyybhx4wpLEyONSSAdtUtlAgSrV3gouXewhYItIwgyYcJQJPbN3/72t4Hri4ylJgeKqm7WTMgwAB9//HH7SRiBxM5BlCky8ohFcOaZZ9qtUkxqCCbLhN1P/mSDf1911VWt4Ug5hYk8n3XWWXabnUtFAlYoXjJgE+dngw02mMuIp0yYgFx00UWG73SpEwGLOnTGGWeYp59+2j6O9+++++6G+BoxF26MYa53J71xPRzK6mmqO/KNdq6FPUfRh2XAb3w3K6EIIE7AGyoBKzSm2XpF3UkZXUU8MPY++eQTK6DyTZ2m2GQP4Zq4PwRDj5Uv91Ae9EVOoMzx3vKFPK5nEor3QOwd1DXam3s+3xkTsMLVdtocAlxsG+Rbb71lV+aZBLk0FAJW1f6qje2POsK4AO9YYvxAQL/xxhvtRI64fUzOY0fFp+pwk20/Nqb5Hrpl9TTWDnhekYAV9uMpsThsA7G+o4lnNlXf6gpYsfGvKC5Z1fGvKXsnVafd76Etkoq5hjcvYqlb9OL0OsZB2qNLsYMttt56a9sGY+MOYwp9ufMcos7vtttudqEuTHXEqDr3FPHLEbC4N7TFlllmGWuDFIXd4LRAvOE4MZCxFfuK7apVt6iF3nl4WjIexexn8hkuYsYE816zV8PQBClbDVt15syZyTE57Adc3zxhwoTCcYX4Yiy+skDHFl36Dd8eb9O8RAJWbq+p60RABHwCPSFgxSab7tQttu4sv/zyduKGQcJkDeNsxowZA8fb88FlEzx+x/hhQGHy7xIu0DvttJOdQCLwkA8GKVaGGSCcSFBmkDc5UITbDDDSttlmG7viwoRp9uzZ1p3bT+G2Ln5bbrnl7LZKvIXcdyJAcAQyBpEThIoG5NDrh2fifcCKMYMnfNhKRVwXVuoQevxUdsoWopQvXlLuxKhgUsjRy3ipcMINWwdgHR7X3ImARR5Dbxvej4GHUcxqLX+HD4bIlVdeOUedywmsneqOYvWSus77yceoUaOsBwTH2WMwIzj6aagELH/VMHdFtojF7bffbi677DJbtqnJb4qn/3uMLeWJMU0boj3g3YSRz7abO+64w4qTfh3LKeNw8kE7pf5uvvnm1sCn/DhqnPYWq8MxASs0av02h3cq30FfSH923333zSHqcm1R3Ky29VdD3f4oa9o19dkl+ki2mzL2UH6uDyAQONc6j9+UWJmqq022/di7Q8GM/LMww5hC3w8LPExpj7SHsK8ti5sV9uMwRCjYYostBia5jDk82x9zyrxImnhmE/WtroBFGcXGP/oc6h5lUnf8a8reSdVp//cYa74NcR/7gfqHbcHYircO/08q84QMhRFn+yFM0a8zFvHtLOIRSPzNN98cyFKZjVhHjKpzTxG/XAGLb2OB0IlyPA97gTa88cYbDwh+1EnaO15TjkFKRCwrW/oCFs8YI13CrkNkYfxyCyvYStiB/nvLhMNesldhf8EFF8whSmFbcwDQmDFjbN1DrKFsGE9CO7jMVnvyySfN6aefPjCOw4z6SjgV6jVlR19A/WfxxF/EjNXrNo3zErCq9Jq6VgREwBHoCQGLzDI4YMTg6hwazqnipINnNYgBtSwxUcVrCwEsN6W8wZocKMhjuM3Az3ds4svvGEMMhm77VM63stLJ1k0mKbHEFk+2zjFpTiUGW4xvty20TMDyPRpyyh3DF08Pt62lUwGLb8HQYzXL94pJfSNbGzgxJnb8fOre8PeYQFj0DAwbBF3nBTYUAla4rTQ37k3sm2iTrLwzYXapyglTKdb+CnRO/RroOOeZx4pcTIxSXmUx474sX/PPP781dl0dLmrH9C3US9/jsKxe0A86cYXr8IhDBPVTG/uroW5/zrPDnxSk6pXzbs3Z6lH2rKbafuydfCeTUILX57QFxgTqquvzy/pxnsfEyo8bl2JI37XPPvsYYo/FUhPPbKK/70TAii3elXHLHf94RhP2TqpMw98R6LC5cvow7qWvZVGRU5SLvIRYxMG+ybFFXH7KPO65po4YVeeeIn65Ahb302cgYiF65CZYsiiG0FXV+8q9o857uRcPSzyEig5R6SV7NQxNUMYfzixAshhFKrPV+L1qW+EePPCw20OP/TaN8xKwcluprhMBEfAJ9IyARaYx5lg5w8j2V86KipRVXlZ42bJTFgfBvx8jHm8ePIVSRhVu7GxlxBOoKDU9UMRWUl1eiia+/I5xx2oR2zVSkxViKBBEN7Ztzf9uf7thEQ8GabbhUX5stSGVTXz4PVfEYusXghXGm1vd6oaARR7w8kIs8AWA2DdSz1h1ZIU8JWxU6YrwTsDQ94+eDu/nfRihrPYh+jBBGQoBK4wlk4oFUcYhjCHFtUxeEI66lVi5xEuJrX54CuYkypl+JXd7WGx7Z+w9ePUxaScveCiQytqxv1WgKN9MDFgFxhuTeoFnJil2fH1b+6uhbn/UEeJa4WFFuypLVetGqr410faL3pnb17qxDyZspyelTsNknHnooYesp7PzpinKR87Yyr1NPLPb/X0nApYb/xD/iO/oQhzEuOHtTDtnK6jbLlw0/rn7u23vpOpy7Hc8F8lzyqZDnEMQzokrR5uhnvme8rF3IyLgTckYVbbYVEeMqnNPEb8qAhbPYLyhvrDgW1ZnuJbxga2DCMV1xSuX7yrv5V3YSXjqp+zzXrJXWWwjDEDZAjHfjliIh9Y555xj8aUELK7B/qStuMXfovrC8+kPsCVioTzaNM5LwKrTa+oeERCBnhKwfKMLIQvjGeOHgQJDlk6bVWH2++OKzsSvrgcMz7zzzjvtxBa3XBc4lOcjEDCJJuZHKrZJ0wOFM1bYfsREwp34xqDlxLuiag4zRCfuY7WOgcRxZPsk20eIG4aAlWvYwAkPNlykebbjRpkQuwrvGRimTiGM5ZntmxjyeGT4q1Zs9XLl4Y4f51tI3RKweBaTWEQFeGGkOI8sjC+Ma7Y2uu9romvh/WwVRGDFoMVYpFwQJvD4ggH/7xu7gy1ghYGvu3FqDt+DQUiZUxcPPPDApDdlHf5ua0msX+E72E5IHXQJ9vQxTKpy+hnaFv0VExu+yXlYUUZM2NlSyGq0Y5gjYJEXBBX6KvLt91WuzfFc3hGe7MbWAg4F8PPe5v5qqNufY028GLbKwNOVIX0ACxkE2KWf60acNr8Od7vtp9qH62sRAGh31F2+EU8VxhXqKWMf3loI6y7tuOOOVsAvS9RvhCzqKxMyx5AxizqZO7b672jimd2qb50KWO47y8Y/Yj1hlziPVdd3pAQs9+xu2TupelX0O6yx6ejH/LE17BurLAr59g3PdvWYZ7BoRtBy6nLs8I0wn3XEqDr3FPGpKmCF5co2TARCtyjruCLeIVylBKSq5Up9om/AFmTxwb23E1upl+xV2jxbodkhgfjm7GrqGrxdvfPH2xwBK7RDw/kPz6dvxju8KO4Zz2jTOC8Bq2rr0vUiIAIQ6EkBS0XX+wSaOgGvrqHX+0T1BU0TKPJOKTrcoOn86PkiIAIiIAIiIALNEmjKXm0213q6CIiACPQvAQlY/Vu2rf2y8DSymCdI3cz7HgF4yHBiGCutSiLQDQKspLJ6yfYU5znCc7u5DaMb+dQzREAEREAEREAEOiPQpL3aWc50twiIgAgMXwISsIZv2Xf1y/F84oQqtiulthuGp10RB4FTEGMJrxe2DbI9LxWDKzx2uRvb17oKSQ/rGwJhvDcXfyw3JlbfgNCHiIAIiIAIiEAPEWjKXu0hBMqqCIiACPQ0AQlYPV187ci8O7qaGAsEpiS4dVGsCo5FJpA095CIe3LEEUfYo4DD5J/AhHiFNxVBL2OJGBrEnCBwqQtKT3wH4hOlBLV2UFQueo0AHlgXX3yxPRac4MnEP1Nd67VSVH5FQAREQASGC4Gm7NXhwk/fKQIiIAJtICABqw2l0ON58AOy8ymITJwswykoLjgoQT0Jfsy1/glUXIfgFZv4I4gdf/zxNrg8iWcRJBkvF4Kmcw8eWnjDTJ8+3QaBdeIVwSwRxlJeWz2OXtkfYgIIp5xcOHr06CHOiV4vAiIgAiIgAiJQRqApe1XURUAEREAEBo+ABKzBY923b2Lr3iWXXGLuvffeAQEp52PZFsjxzWUn4OQcSRy+C68uvLVWW221nGzoGhEQAREQAREQAREQgT4n0KS92ufo9HkiIAIi0BoCErBaUxS9nRE8Ue677z5z+eWXz+FhFfsqBCuOWif2Vc6x2BxDjEDGke7Ow6qI1oorrmj2228/e6S9kgiIgAiIgAiIgAiIgAg4Ak3aq6IsAiIgAiLQPAEJWM0zHlZvYEvfI488Yu655x4za9YswwkuJEQrtv3hdUWsoJEjR1bmgpA1Y8YM+3ziGPAuthHyrDFjxpitttrKrLLKKmbEiBGVn60b2kPAP7I6zNW6665rDjjggPZkVjkRAREQAREQARHoOQJN2qs9B0MZFgEREIEeIiABq4cKS1kVgeFAQALWcChlfaMIiIAIiIAIiIAIiIAIiIAIVCMgAasaL109DAmwSvfxxx+bhRZaqO9OmSOg/rzzzlsah2ywi1wC1mAT1/uaItArfUev5LOpcuK5bE+nP1xggQWytrY3mRc9WwREQAREQAREoD0EiJ83e/ZsOxdUGnoCErD+13Blu9vNN99sCBrub3v72te+Zvbee287yQ8TBm+d+4a+2JWDXALPPfecOf300w2nKC6zzDJm8uTJfXGyIRPWiy++2AbeJ02cONFss802rRDofAFrscUWM0cddZRZdNFFc4tM14lAKwgMdd/B+0855RTz0UcfWR477LCDPR02TEOdzzYUFsLVWWedZZ588kkr5jPmr7feem3ImvIgAiIQIcDp1Mcee6x5++237a8KL6Bq0imB3DGz0/fo/t4jcP/995sLL7zQIGKtvvrq5qCDDpKQNcTFOOwFLDxrmMg/8MAD0QDhRYNi3fuGuLz1+ooEQm+gHXfc0Qag7/UUDtSLL764FYpGjx4d/TRfrEW0RdDj3wjCj8i09tpr2xhk3RCa6gpYiHKPP/64ueuuu6yw7PJInLRFFlnEjB071owfP958+ctfzo6TxjPPPPNM8+ijj1YucuKxTZkyxSy44IKV7x3MGyjHV155xfz973+3E3gmBHw3ibwvtdRSZp111jEbb7xxrdh1g/ktbXrXUPcducb4UOezDWX24IMPWgHLpVVXXdW2XbyxlERABNpHQAJW+8qk13OUO2b2+ncq/9UIsAh42mmnmWeffdbeyJyCk+6Z9ygNHYFhLWA5LxQCjhelmIBV976hK2a9uQ4BJvbnnnuuQXl36Vvf+pbZcsst6zyuVfeEA/XSSy9tvvvd75pRo0bNlc933nnHMMnFO7EsIWZtu+221pMr53TJomfVEbCeeOIJK0S/+eabSc4rr7yy2X///bM86cKBK/lw74JeELBefvllc8EFF5gXX3wx+WkM2ohYu+66a+tFueTHNHxBG/qOHGO8DflsuCiyHv+Pf/zD9nHulNuvfvWr5tBDD23V1uqsD9FFIjBMCEjAGiYFPYifmTNmDmJ29KqWEAjnARwUhn0wbty4luRweGZjWAtYTMjZYoFLIImtA4gTm266qfUkwcuKFO53rXvf8Kxivf3VL7zwgjnnnHPsqYdMajgBrx/2PyPCXnXVVdbrhu2xe+21l3XBDxPfTRvhz5yEyLH99ttbIYv/r5OqCFhMOO+8805z6aWXDngN5byTkyvZDoo3VllCvGObAidgVk1tFrA4RvyWW24xV199dSVuMOinrbRVy7TK9UPdd+Qa40OdzypMm7qWLYQXXXSReeihh6y3Jqurqb6hqbzoueUEcuu1OPY3AQlY/V2+Q/F1VfqW6667zlxzzTU2m3iqH3744RozhqLQBumdDz/8sF0kZ2cHC7l77LFHdKG+Sh0apKz37WuGtYB1ww03mOnTp9vCZbK955572i1GqVT3vtRz9bsItIkAwu60adPstjyX2C74jW98w6y55ppW+KIzRwiZOXPmgPcC3leHHHJI7dWJKgIWnhN4ybktb7TjDTfc0HqBLbnkknarIN/B4ENb9z20VlxxRWt0IGYVJbbTIWBhLJMQuPHgykk89ytf+UpH3mg576l6DaLf9ddfb6699tqBMoPbCiusYMuW7VNM4uGGgIcH4u23324DXLvEtsIjjjjCbh9VaicBGVLtLBflqjMCqted8euXuyVg9UtJtuc7qvQtErDaU25tykmVOtSmfPdiXoa1gOVPlPG4IgZQzoSs7n29WEGU5+FLIPQ0RNhAmFp44YXngIIgQjB4PBjw7CFx+AHeanW2EuYKWIhneIe57W+sgu2zzz723bHE4QwIcm4rJKLN7rvvbjbffPPCQvYHIwS7ww47zIpSvZxC0Q/PU7bGIt4Xec3B7vzzz58jFthGG21kRf86ZdzL/Hol7zKkeqWklM8qBFSvq9Dq32slYPVv2Q7Vl1XpWyRgDVUptfu9VepQu7+k/bmTgPXAA7aUqpx2ljvBbn/xK4ciUEyA7WV46pAQOfBWQsSKJbx1CHL41FNP2Z9TQeHLuOe2rzBuDSessX2xbOtiKMqlYt089thj5owzzrDCXD+4iYeiH+LTvvvum3XiWkwwlNt8e3sQGVLtLRvlrD4B1ev67PrpTglY/VSa7fiWKn2LBKx2lFnbclGlDrUt772WHwlYErB6rc4qv4NEwBeScgSpyy+/3Nx66602d8QJmzp1qllppZUq5zZXwGI/OvGvSGzXO/LII81yyy1X+r4wGGPqu/zTyaqI3JU/epBu4MAKjgJ2waqJ98de/tx4ZeH9nDy52267DVLu9ZoqBGRIVaGla3uFgOp1r5RUs/mUgNUs3+H49Cp9iwSs4VhD0t9cpQ6ln6Yrygj0lIBFUPUHHnjAblfi9CwmoyR31DuTMQJRFx19HQ54qaqxww47GLw66t5X9Hw8GZh433fffeb111+3k0k8IYjZs8EGG5hNNtmkNC5P0cBNoGm8Zh555BHLhmcSjJZ4RSR/Mu57k8Tyw4SWk+nYVkR+Qqa86+abb7ZBb9999905voE4Qeuvv36lI8g7Ldvw+1JlG/s9duJk3UHKZ0oAdGI0wRShZcyYMYaJP0G+idFUlorKDI8nYhMRhP2VV14ZeD6CDFu7KAPKuCg1YfzVZRXmMUfAor7g8eW2AxJwGW+gsm9278l5vrvWj3dHjCjiPoVbKOvUtaG4J/SS4zv4Hr4rNxET7LjjjjP8ScphQv9GHUXcJJ6a318gCnIU8RZbbGG99lLJr2O+oEh/R1uI9am0NfpVvAhzUlF+ab/kEa892teyyy5b+rg67SHVrjfbbDPbh+QIq7mGVJ18+oz++c9/2jJ1YzGx5diWu9Zaa5VuL607joXQ3dgxY8aMufpCthPn1K1cVjn1J7ymrEzJH/WTEAY5Zepfw3sOOugg8/Wvfz17DMm9pxvlG2YqNiZyDf0QYyKBcakz4ZhY1f5KMemGrVGnHnCPe/cdd9xhXn311YEDhBi3ll9+eTt2r7feetl9lcsHdiT1H9sP24zyc/1VThuoYw/UuYf8dss26uT9d999t8GD2y8D6iFlkNN31S1/PLmfffZZW1bYLp2MhTl5aKq/aMouzfmm2DXdatNl40DIsiyv4WJnuHDqDvjhGQSCZ15LXaDN7rLLLjYWaSy5+oMtRf0htAMJ22aJJZaw867U/LEuY+7j/fQxxESFFWMbeSZmKv3M1ltvbW0kn2PuzoVujDlN1suieUO3x6dOyme43dsTAhaNhokJHh5+IOFYYWHc77fffmaNNdaY6+eqFa3bApY7+Yvgye7kw9g30BmxFYpOLCZwxAZuAlefd955Ax2ae65vzMUaN0LgZZddVpofjGtiH+FNgxBD/m+88cYBL47YN/j3lDWqbpUt76gywMTy1A0BCz433XSTQfgoK2Pez0SPulo2EY6VGR09gcv9gOTh99AOEC+LtvzVNf7KytL3wGJA++53v2sI9l015QhMGCzUd05QI1E3YVkkXvt5qOJZ5m+jbPOpgjmMEZFOPPFEO4EgIWxTR6rEsKJ+n3nmmQOxsFLlTBB4YqMhcjivr1heMYIQy3fdddfSMgwFrO9973vm+eeft+8oGxs4OZE+DFG+LFXJL/yIuVYkaFYVhigf2L7xxhuFWcQY5MRQ0tlnn23/LPIMzBVlquYTo/mCCy6wdaCsTDGoJ02aZMWJWKo7jrln8W4WUFJlT91iUrrzzjsXCgO5rHLamX/NrFmzkn014/2OO+5o6z3fUlamTU1I/Tx3q3zdM6uMibE6U9VuKxKwumlrVK0H1FVsWGytlA2L9zJtnAlhyjOWiTGeyIgxnfSvdeyBqvdUqQc5tlHV92OPseiK7ZqyzbBbGBtTHt1V6gG2Nv2mi9lZdC9lziE0zAGqjM2x5zXVXzRll1bhybXdbtODKWAxHmHHhydcu3lnyAKxFZs3VX8YTyZMmGC++c1vdlx//DxgG2E7u0XjWFlRXydOnGgX51lgpn/KEbC6NeY0WS8lYFVtnc1f33oBi0GPiTErFmUDtI+qKK4LCjdBnN2JYjQaN5A5Fdk3GFCTWWmve5+fJ74D4xTvsZxEPlhtZ3tOOIiFAzeDLUaRm5j6zy8SsDCW6WTwiMjhyjumTJliYyLlfgMeZXjF8GcsdbNseX6nAharF0y4/FRlcoeowvYsjMncxOQXQ2m11VaL3uJ/E0HEGZhuu+22uYTK2M2jR4+22+pik/aqxl/qe6h/J5988oCg1InYkyNgpfJT9DvtnZhWTzzxhL0kFQPLz0tM4Kybj6G4L2wfBG6nf6uaqN+IFyTqJIZSrI0jyJx++ulzGWhl7ys6KMDd47dHxDNWG5mQuFMoy56dOnUST0ny+9prr2UjIb+HHnqo3TIbpip9B6vy1Eu3olqWAcaDcePG2ZM1SYMpYMGIgxP4MyeVHaxQdxzjvbGTNFP5wbuHeG+xsmpCwKpSpoz35MuVf1GZNjUhdey6Wb48k3aJwILNkGNncA9jIm2KMYQU2l88E1vHPY865i9ccLAE7cNP3bY1UnXN/5180kexGJLLICc2IV6w9BkvvfRSdnZWX31167UXtoE69kCVe5qwjaq8H/uEQ0jwHslNYT3MvS92HUI74pXbNZLzLBalETI7EbGa6i+asktzuLhrmmjTZeMA8VDpy1yiTrvydLsrXFm5BXxsFFIsdAX5RxQKU0zA4t0xB4UyXsxnqD+5nudlz6oyLsBi7Nix1tMQRikBs67ZTQAAIABJREFUq8qzyWOZTdFkvSyal3RjfKpS73Xt/xFovYCFJ4s/8LNCt9NOO9nVKddZ0AlwDfFZnIHAijuTd9eBxAq97kS56n3k6corrzS33HLLQDbIH+IUBgXfwcR65syZ9jq3Qof31d57720YyPxUtiIJH1a8necW2ydcHKKYwOM6G1RzRKr555/fCny4uCOU+CtVsHzvvfcsYyaDrBAhvHAPjZgJFeXgrzAyuWWlIZaaLNtUIw8nF0ViT+4kNCZQYiTClYGE/2e1iFW46dOnzyEcYihxut3KK688V7aLRDn3bLaPjBo1yg6QeLlQf5xAy8OKYhxVMf5SLPmdCQrinTuFEE+aIjfo1POqtq/U8/zf8W45/vjjB7Y8leUzFLvwEOI/2oa/FQ4DAS+61BbmKvls4lq/LtM/MEkMJ3rdem/MKKHPgDcTU9fn0WfQHnxvQvoU8hbbDup/g59X+j28WPC85T76KYQ2+iPfyKTPjYl2tN+zzjprYILj+kWeybYSeFEfyG/YxopOY8ztO8Lg+HwXAgZiNdsr8abkGt5Nn+m2b7rvHywBK8wnjOh/3NjB3xmL2RLBFh03FrOlgK2qochZdxzju++66y47mXDvYGzCLkBkpj1SnrTRSy+9dI66VXTQQ7cFLMZDvB19MdTVUcrU5ZFx6IorrphrVX0oBKxul2+snEIGbky86qqrBhYVuA9bhDoTOxW6TlkNpa3x5JNPWmHc2VKhXUAdpv+jv8BLy9XpMruAPg3x6umnnx7oBsP+tagNxPqrOvZA7j1N2UZV3k9fwfzAJVgxFrgwDjDHNsBDDjvKJSbieO52IgLgIXzqqafOsd2LMQj7iL6dRN2g7Blb3HjFGMm7OxmjB0PA8sfhTu3SKvZHE226St+SO77zTaGA5X8n9jsnW7MYSGJuyxjhUjhXidkmzLmYP4bzr26cFB3aRuSLcmbrO3NTxDqEKhaFYcLCpZ/KBKxujzlNzZf4ntx5SZU6VKW+69q5CbRawGJAwQh0E/Iyj56YSIT4Q1yFopRbIcP7q94XGjBlK8HhxC8mxMUMf4wdVpcZ7IrczsPGzQC5++67Wy+G2D10nM4N1GdQpuwTi4EycysLeP+wlYxO2k9Nl21ZY6ezx6CgoyGVrXbmDlKskODd5zxBiMmEZxXCWJhi3gNFhlKsQy7zUsnln2v85XSa4QBbNvnIeV7V9pXzTK4J+4gyD7WY0YGI4QS6ondW2f6Rm+9uXYe7OkYOKbUq1sk74XzJJZdYoY9E34I3K0JHbDWZ9shkzLmmc32R0BQTsMr6o7DvLfK4C40O4tDQn8byG/bRRQcI5PYd4TeVte+YJ8FgCFhh24ELghFGbGzsID4fHg+uP4wJ6XXHsbCPIw4bgmdM7AjrFmXF4RJh3LduG50IMmwld6nMUy/mpTTYAlYT5RvzOogJmTCKiRxFHqJVy2oobQ233Z/24PpdPNmdd5nfz8bsAmwzPMrCxOIiOxOc2FXmrRO2gdiJwnXsgdx7mrKNct8fnjycaov+QgaiAouLCAx1EvUaewYPrJStye/heFVnm7+fz8EUsLphl+YybqpNV+lbcsf3mC3p6gJ2DmNjUSxchE3mFSzGuHvK5myhbdINEZS+C+8vZ/syD6cPi+3siHnFFdmaTYw5Tc2XYJ87L6lSh3Lru66LE2i1gMWKMzFBqOgYyQhSKMpFKfSuSG35ya2Q4fuq3Bd2QEWr0f47/A6D7z7ggAPMOuusM3BJOHDnuJtzc9i4mfgRw6XIRRnurFyx2u0S4sR3vvOdqDDjrsk5ja7psi2qI+HkmuvKjL+cQSoMjl00SfLzFBrsDGAIXoibZQZIalsm9/r8iwaPXOMv1XESg8rflptbF8ueW6V9pfLn/x4KbayAEjCzSPBFhD322GMrbYHLMVKr5Lmb1/pcmxSw2NJy0kknDaw456xih4ZXUT8TE3uKtvDBLozZlSMM5ExawtMY999/fxt82U85fQeeYngEIsqQcvqO0LtnMAQsypQtwm6bepnA57izZcYJpuSReGW+yFRnHAv7b+pxkSDgyiLHoMy5Jrct0m+ccMIJA7HMUkI5zw3Fnpx6yn2pgOWxcT92z2CUb+rE0nBSinffgQceOFf/XLWshsrWiJVrSpAIt+LHDiehDVK/iIlDSm2N5pqwfENhrI49kHNPk7ZRzvv5dv8glph4F7brp556yi5wzp492/5UFJMopz8IbQi8a7Dni2zu3PEq5925bT98Vo7oFV7TLbs097uaatNV+pac8d19T9i/Y3Oyg2XbbbctjXPHllfmwE48yjk1OrRzEV8ZI+t4EYa7EHIEsXDOW2RrNjHmNFkvc+clVepQbn3XdXECrRawcEVky5WbFLLdruwEsKKTHopOJsutkCG6KveFlTlna1U4qUkZG3hd4Wqc2iufMzCF38pWELaGuZQyQsNBk44aYcZ3ieWapsu2qMGzrQhPFOcZkNpqmjNIhSt8KWHE5S2c6MeMm7DMUl6FuUZLrvFX1nGGMY5yB+VUZ1ylfaWe5X4Pve5yvMTYqoWA5W/JpL7QHjEKEBuYRFBGuP/7223Ltn/k5rnb1w2WgOV7n2A0TZ482W6VTiW2WLOdilS0YOG3xxyhiWfltGG/n8t5LoIbHjZukhO6/ee+F+8EvM+cgcoWVTwuUsGbi05j9BnnGlI5fPxrck+v9L8ttmU17INyxrHwFMwcXjlx73JZpeowv4dlWraN3n9eTr9XZwzPuaeJ8g0XFFO2A+VEH+AOMaCPZiwNJ15Vy2qobA3KlphmiPkuTlVKwOIeTlNl2xkJj14mun7MqrB+5dgECL8c+kBdIOEtw6TWxQ6rYw/k3NOkbZTzfr6VCb0LlE24CxZUyibzuc/N6Qsof7yqnL3JdvRUYPic/jjn3bm2YPisnP6iKbs097uaatNV+pYq5RTOTakHeKO6LaSx7w6993IWQnhO6HiQI9oWcQ8P/skVw2LB1BHj/dTEmNNkvcwZn/m+KnUot77rujiBVgtYVQutjQIWrt7sqyflej2ExkYYELvuAJszMNUZzLpxT6qsq5Zt7Hmhl0fO6n3OIFVnUk3+wtU2vPOOOuqoObzbmiqzunXIcQ1Zlh06kCrb8PfcgSL3uaG3W66XGMYnHiR42zCpYrWs6GRQeLD1wA+om1ptzc1/t64bDAErbKds1cJQK1t4cN8XTng7PVTBPTenDYeTwm4E0M15r+8dUCUu2WAKWKEAlHtAQygAh54Mdfogv5xi3slFbcU/TTTm3dRNo9N/V44Y6vKc0+81MR40Vb7hQlyOl0ZOX9fNsoq9rxu2hntuyLYbgcF9D+ui7cux78JrxW1l4z7iwbnF3TptMeeeJm2jnPfn1Kfwmqaem5uXnHEj91lN9Be8u6nn5n5X1ety23SVvqVKOeW+3/+ucLEmR/x294dehMTyJKZm1eR7unFv7sE/KQGrqTGnyXqZMz7DqEodqloeun5OAhKwHnjAEily2Y9VmNyKzL3+tUXxoGLvKDO46w6wTTZu/xvqvCfVMOsMAP4zETGIyeJiUeR6C6UGqVBsjIlQZd/mT2BjAmcdljn31K1DfEsYQLab4lXYZqq0yxhnPFsoQ07PdPFCigI5p+pg6ndELFbb3WpvlcmFe3ZREMrw3Tlbh8J7BkPACkWLmAhVxJFAoMTcc7GwYkJJqj3Gnp1zTyyQOltzEF1YsU95t9Z9r18mBCInXiCeJ6k0mAJW2FcUxeUJ80w/wYmFLtZguKW/Th/kf3eV9kW/f84559gsxvrZbhqdfpkS4JZFiVh8rrL2OZhbCJsq31hcUjyJWAhAIC7zPiir/90sq9h7OrU1wmeGBw7gEcHhOpwyjb1QJYWLXlUWCMreU6ctpu5p2jZKvb8KV//app6bm5+c8Sr3WTm2YPisnHtyrqnz3Nzvqnpdbpuu0rdUKafc9/vfNWvWLDt+YheRqohQ4dbVVDidIp51BeiUgNXUmNNkvcyd91epQ1Xrsa6fk0BPCVhMDPGIYBWJU1tSR46nVopzK2QdQ5N7yk6eqFIRQ2O27gDbZOP2v6fOe7pdtiHfMOhp2Uln/r2pQarOwFSFVR2WOffUrUPkPTTIu+Gt4jOp2y7DMo8FxS0L4FqlTRZd62+D45qc7R1l9aHoPW0VsDodvFNln2qPMV6594SxI9yzEK/Y9sE2aLzq2EZaFHS1St8RTkarLHAMpoAVlmnddtINAcuvH3Xz0aSAFYqwsRhGRflO1X3uy+nbq04cmypf8hEGEHd5Y9EDcY9TQ2lXbE3JjdHSaR/TtK0R8o8FqHfXIFpjixDjlG3W/lbBWD3p1N4oqnt17IHUPZ3mNVXXU++PfSs2ASeDYsMQGJtnuFP/itjUnfzHnkf/QFwjBPUXX3zRnobsFtZi1+fu2ijKe4ph7L6ce3KuqdoP1e3Pua9bbbpK35JrV5C/Om2hDmPHsM77YvzrenumBKymxpw6zHLvyRmfYVilDnVS53WvMT0hYNE5caoVx9uWdfZhgUrAmpNIbkP172r6nqbK1v+GcGKau5ecZ6QGqXCgKDrlrK6B0RT/OsYf3xC6/jIJOfLII7O8RnI73NyBIvW88CS0psWr2OCVivuSMvKKvrGOgDUYpxCGg3euy7n7zlTZp9pjjFeVe/CigxMxaIrGGuLGINpus802dhJelFLv7cTIlICVav3FvzcpYHVSpqm6zxc1MR40NZlwJcCY8be//c3MmDFjIBZQWDoIWohYeDyOGTOmNAZc3QnCYNgaRbUOT2AW0a699toBj4oYAzyq8FDjMJeYSB7Wr6JA91VbRx17IHVP07ZR6v0hA+LpcrAEwlGV1A0BizZw8803mxtvvHGOWJmpfEjAKifU7TZdpW9Jje9+zuuMC35fXyW8AO+t874Y6ZwxKXafBKxTBoTxTg6BSPUPw/331gtYsVVxt3rHFg8/QDsrXU888cTASUkSsOas3k0Yv6nOi9+LJttNlq3LV7gCnBv/yN2fGqQ6NShTZZL6vS7/qsafe094X7cMaP876g6a/jOIlcPRv85Ls1vxV1IDRl2uqed243e/Llc1iHLfHxqAsdP5yp6VKvtUe4w9u+o9CFcEL7311lvtanmRpy8eI8SVIEh3bIth6r2dGJkSsHJr5NzXScA6yNBvu9S0gOXewzbdO++808YURCiOCcTYdnhl7bXXXoUnHVeZZLp3D4atkVMj8cB54IEHbKB2BJUikRzbdr/99jPLLrvsHI8N+4xuiCu8oM64lbqnadso9X4fXLiYxW/02exuWGmllQyx6lz65JNP7EEM7lCWThkXeSESD43yXWKJJeYoY+qFi6UpAau4VTXRpqv0Lanx3c95nbHet/1ZNDv88MOtuJ+T6rwv9tyUPVaUFwlYErBy6mmn17RawCKeCjFl3Kk0TBiYLBBI2Z2e0kknUbdx5t7XrU4kLOQqA7d/b1NiSJi/nPc0XbbkKRaDo+p2t9Qg1WkZp1ilfo91ADn31K1DVQb4up1Tbvsqen5o2CBeceISW7SaTk1NMLqRbz8OEM+r6h3l8sAKNtsw3CTAPx220/qRKvtUe4xxqnOP/xwm3k8//bQ9aZJtJ/5pk0y4t956a7PTTjvN5TWSem8YI6bKdrOhFLC6taJYpw9K1Y+67aTTeuveWzc4LffnfFtO3151PO7Wt1dhDyf6EU4F5j9itvhp5ZVXtn12LE5W1fwOhq1R5dvdtSy4cootITHom0NRj/hYMPBFrE7tjaJ81mmLqXs6zWuqrqfe774Vb9pTTz11YCGCbZqcBr7BBhtEFx5yn5tT5pTxxRdfbEVbkhNoGXuLYh2mxo2c97prUgzr2o9NPTf325pq01X6lirlVKct1GHs+NV5X4y9H4u5SjzHqgJWt2yKOsxy78kZn2FYpQ7l1nddFyfQagHLjyeT4zlTtdHmVsgQXe59oTE7lAE3+Ybchup/b1P3NF22fAOGMduB3BHGxK5huxtxJ3JTapAKJ6FV4tiQh9Tzm+Jf10hj0gFTF1iSyfuWW26ZizPrutz2FXtYeDpiN059ysr0/17UreCZVd6Ze214JHKVU238SdeZZ55pHn30UftPYeDxMIh7bsBvnpXTf6faS4xFnXuKmNKX3HvvveaKK64YcBEvOqY6573+ts4qBuJgClhhvam6LbaIZZ0+iMkgXjyxupfbDmLXddPo9PuvKod65PR7TYwHTZVvbnkwhuJxwiEr5MUlFit33nnnuR5TtawGw9bI/day61iovfTSS22oDJfCk2zDuHlVRO+yd9dpi6l7mraNUu/ne8kDfQYxr0g59kDOc3PLm3rNIrzz4s1ZQM0ZN3Lf30R/wbubem7udzXVpqv0LVXKKce2Cb89DOJeZcGxW3XYP2SqihdYSsBqasxpsl7mjM+UYZU6lFvfdV2cQGsFrFD8yRmoq3YSuRUyRFflPj8IHoMnR8ojZHWS6nZOTTZu/3tS7xmMsg2FDFyxWc1kW2mVlDNI5VwTe2dojMYmOymWsefm3FO3DlVhV/faKu3Lfwdlfvrppw94B9HeDj74YBskt2rCjZ9Ty1yA1z333NOMGzcu+RgmIccff7wNzkrq1mQ/+eKMC8L+sUosOPf48GjnsF+u2gf72Q7ZxU4wrNPW6tyTwomIdeGFFxpi25CIWzNx4sQ5bst5L3FxLrvsMnsf21gOO+wwGwsolQZTwGLyxSTMbWshf/SluUG3i76lTh909913W+4ktsHSvokX1GnqptFZ1+jP6fdy+vaQReqepsq3apmEp7gW2XxVymowbI2q31l2PdvN8BbiG0kxUdu3KaucXFr23jptMeeenD4wlq8c2yjn/e+9954dj19//XX7mpyQBznPzS1zv3/PFQDqMovlKdX2697T1HNzuDbZpqv0LVXKqY5dFNpa6623npk0aVJpfEDH76mnnrL9yOzZs+0/VTnB0C8DttKeccYZA3ZO7qFEKQGrqTGnyXqZMz7DrkodyqnvuqaYQGsFrDoNvuo9uRUyxFflPryAuN7FOihaVaxSSesOsE02bj//qfdULSeeXeUejB9Wc3HLJ+G2vf3229tJJv9fJeUMUs8884w97tZtLcot43B1LlxtJZ8plnUNkLp1qAq7utdWaV/uHZ3GOgvzGhq+uUJU2N5zB/y6rKreF56SyHbsXXbZJbtdsBUCAaGsP7vqqqvMTTfdZLNW5J0Uy7efN9op7DbaaKM5Ls1pj+GzU/fU8SrMaT+p95LPun2H79ofnlLrvj/XkErlk7LGU8z1p1XKtKx+5jAM7w+/KdZnVm0T3TY6w8lD7niQ0+/VmVCkxpAmyhcPXWIQvvDCC7Y4iDNETKdY6Ae/vHIY5NbrqnaDy0cVWyNV1zh8iDh6JMSoQw45JOkBnmqPfh0o6idj+fKFr1AcDMe7HO/cnPZbt3/LsY1y3p9zTciqzj1F9SBVlrH76txT9P4m+osm7dJUe2q6TVfpW6qUU50+hXkM/SFbjF3/kXNgUuh12Ml4zaLiiSeeaGPkkXLHWz9cRSyOWxNjTtP1Mmds6rYtkdMehvM1PSNg5Wy/I/bNaaedNuA1MdRB3KlYbCk64YQTBuJ44RXCKjsxHsoSnRenlnDEdBjIs+4AmzJkY/lp4p6wM+922bLqhbHmJtl44Bx66KFzBPzPbfQ5g1T4PcTtmDp1aqmnXRgbociboAn+fHvdOpTLrZPrcgcK947wmHK2GxMEmBgXVQVL98xwgCWOFt6TeMkVJQTMadOm2ThJJOoBBsdyyy3XCY6u3otnGAaJi2GFcTN58mR7hHsqEQsKodad4lTkURoagWPHjrUTtzKPnTCmBfFBvvOd78wVyDmnPYbfkbon3PaZ42EUbpWs6y2G8HryyScPTPRzvOJC79KmBSx4Mgln66jzOMvtU8krxizbjEPxok4fRBtjjEckItHWWZVeZ511Sqsv7ZltRARM5qTYMFWZuKTaSbi6TJ9B30EfUpRCz5uiMg23XowfP97gHVrUz4WLObw/dqhKE+Xrb4/N8T4Pt5wVbb+sUlZN2xqpuuB74+V6DPriNPGasCUQAF0KbUoCvhPgORYvzN0T9vuhN0fo1VLU//rfG3qhxoKdN2kb5fQf4TU5wlzOd6XK3f3ujz05HrZhP9BpEPem+oum7NIcrk226Sp9S8qu8L+ljoDF/YydLAS4cXfTTTc1e+yxR6ldG8Z8y7FniriHIlqOvRguJhfV4SbGnCbrZe68pEodyqnvuqaYQGsFrHACWeZFw7WsNOB1458Y1QYBC/ShoEIsJiZ0RUGlWb1k3z6n1WD0MxnH9dkZqTkDd6zIm2zc/vtS72mybMMA3jkTwrIOIneQCuNtscLJ9hbeHya+nxPOOFrcxecqmuSnWNYt57p1yL2Pk3owyGJHfXfa4eYOFLwnFK868bYL802fgiDlygiRgrYYE2Io0+uvv94ek+6E09zVqk55Vb0/PJGJySXeEWVbJDHA8LyiPrpUZEzFAtcSK40tdrHT+jB46LudpwJluNtuu0Vjq+W2R59J6p5wxZI6TbyJzTbbLGooxso65mmXeq/LYzg+rLrqqnZ8oFzCxPh21llnDQg4/D4YAlYozlJGxHPBmC4SJpk8IXqxissiBcKJL+LU7YPCdsnEnb4WbrFEfaRdcoQ9ZUs9xPPQ77u6bXSGno7kjUUUBIkwufbCxNn1HUVlGgqeZTF9mPRQB+mX/NPuYgJWE+UbTlBYjCvzwgrH7iKxIdxqXCbiNWlr5PS7oScRQhT1IGYX8LxQnC5a3Av7jLLYSpTtRRddZGbOnGmzXDQJ9T1nU+Moh1rQtn17u+i0vqZso5z+IxQOymLp0l7uuOMOu/jpxnx4dXIKYeiRXdYPvPXWW9bjxm0f5d2dClhN9RdN2aU5barJNl1lHKiynb2ugMV9bOGjvZGov7vvvrshtmhs0YKFNa532/25HlsiJ/xFEftwvC07FIm+Bq9TfywrqsNNjDlN1svceUmV8ckxp+9hgZi6jT0Ts5PhRX87//zzR+0I9zvzMuyCuov3OW2wLde0VsACUNhwKBAm+ttss401hCls1Obbb7/dbsUIjyROxc3KrZBhYVW9j8GQSYeboPE8DFm+Y+ONNx5YOaOz4punT59u3nzzzYEOa9999zWsmLmUM3DHKliTjdt/X857mijbbm8j45tyJ6GhkMK9xKfgdDIMIIxG6iedGwYSgVpdfS2bhOSwDMs65566dQjG1OUnn3zSfhMTd79udqNjy21foZBA/8A20e22264rwlqsTFnt5gQjxHEGmaIyzfHC6warOs+ICTDudCS2Oy2//PK2f6KsMaoxwmfMmGH/7lKZIR6biPFv3IMwxaQM8QC+eKsRuNj1d+66osl+bnv0ueTcg8GHJxRGBAkeLBrQR8OD/MKNfCII+AZa0eEQOe/lXbFj1vEUoh4ziad/YIvPww8/bPDowEj102AIWLyPODJ47/knxuFdSKBtVnldH8fvf//73+3CjdtWzXiNl0g3BCzK4corrzSIRC7xboQM6i/iAOXHuwmEy7XOa7BoYl5l4pLT5kJvRe6BFZMP13dQ/xFtOBDA5c89u6hMwzGJv7M1jW3ATFIwbvG2YcKDYOcHRXfPjglYTZRvOEFxDFy9dsIn9R9xBc8j18eUTbxCDzcmSHw/Xngu5ot/UEsTtkZOHeAa6ioTOoQRv2wnTJhg7QInaMKK9u3bfmVCfqzPCMemovrFtmy89sJJUtgG+B2hd/PNN7dtCvuU2JC0bWyM0N4uEnqaso1ybZhQ7IMri1F8G+M0dQaPTq6LtZecuFlF9SH0fOM617fj9UxeGGMZTzjl1j/hlmtz42aV1Ud/HOpWf5FjY4Z5qnNP0Xc11aarjAPhVnH6d+xhHBNoK7Rt53VcV8Di+0Nh39kmLMTgKenGOvpQxjrfTss5NCDVl8XaL9+GrU2bd33DE088YedLYRsqE2G7bVPUqWO59+TOS6qOTyFf7E1sJX8M873qKG/KnjHEJX8HA7+jK7C4GBPCUuXdS7+3WsCiYBn8UbrDwTIGmcEIA44BgVRmBPJ7boUM31XnPn/in1tBXEVlEuWrqbkDdzcGkNzG7b8r554mytZ3189lHF4XGve5k1Ceg+ccXipM+HNTyvslh2Wdcq5bhzCyWXl17TElEudy8K/LbV+IHwRt91dL67yPe4omdbGJQuodTQl7qfdW+R1mTBjZppzTt/rPRoBCYKJ/LUsYMpSP649z8lfmucj9Vdqje1/uPXim0X7DSURZvjHO9tlnHxsbIky57+U+tnQSdDWHFUYJQpDbBjpYAhb5xMCnTJ3Ql1OmjMtsU6Vs/VS3D+IZMa+lVF6c11jO5L0bx3pXYUXe+M9tFSmzXWKT4rJvhz/9mHt2UV/X7fLleeHBGqky4nc44P2I2F1kgPveQuEzw7JrwtbI+Q53TR3bj3s5nIDFy5jXXl22Zc+MiW1l34mtjbDvDjop81RqwjbK7T/IHzYLi245CUEYFk6oT+3kSD0TG45tYDnjCnWf8dUXtMvaa+rd/N5Ef9GUXZrzPa7/b2JuWEXACr3b/LyHok0nAhbPRbCjDvkejylWCPoIaqm4g6nnuDrEwjViWipRhxFhnBdYyouwyjjp3l1kUzRZL3PnJeSxyvgUbvPl/rJ5KL+Hnrm+NyC/p7SPVBn2yu+tFrBcR+Xc/8smWqw+4Z5OnAu2Z5FSqxdVKqRfoHXvYwBj9Z5JY2rSjdHCdiUmRqErYO7AHVbCJhu3/67c9/hbO7pRtuFKU51G2ImA5eorAawR01IGi6uzYYyzOiyr3lO3DoVBQTs17mJllNu+wnpWp7zdPWVGIsY3XhL0LSmxh9VVJsixODud5K+Je/kWREAMQd8DquhdCHNbbLGFPRAh9wQ6JgFsX/E9DmPPp4/DgwbvtjKDq4oo5N5T5R4X0N2JQ2XcWf3Rkrg7AAAgAElEQVQ84IADDO04lqq8l/v9LXdF78UYxIuH8mJcLDNWco3xqvlEZLvgggusl0+qPRDrcf/994/Gf6rbBzk2CDK0SVadaaNlifpKvQ23Drp7cllVbYc5Zeryxiqr26KbMkBZuWZ7c1k9pU0hKrAay+TDCQ2pCXG3ytex4r1/+ctfbEiEVH2BBX0AW2TKtqeXLSzExMdu2xpV60EV249yw5MQT7VUP8uElrb46KOPlrLlOazY89yyVfnYFqDYt9L3IdwzUXOT2tRWO8qgm7ZRlf7DD8tRVAedFzKeC3/9618tU1LsJMiq5c/4hwBRJvxj87N1nfcR5895E8ZOuK36/m73F7k2flW7tMp3NdGmq44DoXeUy3+3BSye++qrr9o6FHrrhsxy23oV1lyLLYdtzm6nokTfQn2lf+AUb1JKwOKabo05TdbL3HkJ31NlfAoD5TPusUDsb/sMnTPCeVe4VbkofmTVMm/79a0XsBxAChmXeAYCVhQYhGiorOoyqWJliYIPlciy40OrVEi/IOve557BIHbnnXdat3kmIk7ooKEzGWIih3BVZLxUGbg7HUCa7BC6XbZtELDCMsYtnFVoBlsMJFYOxowZYzjVjk4oFUOqKf516xB1lfhs1F2+BbGG2CbdTLnta7AELPdtDLJsV8YLDZddJ0LjRceKE1st6Id6zW3XbeVDDGDLlduL7+orLvG4ojNBqbOaR1/NRJ6FBQQz13/DiYk69Yc+vCxAviuDqmIL91W9B2EEw5RtkxhrLr9V22/V95JXygJjhO1xMHP9BmXAoQRM7Gl3g3kKYaxt+2WKZwP9Cf8GI1zf2epPjDQErKJYDHX7oDA/TE4RR9imhZ3ghBrGTxYH2DIFO8bXolR14lKlv6PPxLuPrVd+mVLfGecZC5i05vZ77t08l/GFduWPMY4/z2VbC8IYhy/kClg8vxvlGzKi/6RNEUrB5ddNcJjwUF+q9DF8zzXXXGMZIOS4use2ffqrWGrCjqxSF+hbsVFp40xIne1HXWXxg61tro1XeS4ChWMLZ8rPeWr6/UbOM7mXcYD+i3bh6o2zT9045w5UyBWwum0bVe0/+C68Qvgu+nXnzcJ3sQWaOI3YZtQj/8RG/k6MvU7tHPop7H7GWb+9ur4druQljKHD1vspU6bUGnv98u5mf9GUXZpTP8Nrutmm64wDbKtlgZMFHcZr2h32IIeLuDjHnXpguW92tgl9vl+HO+0/crnzfrYKIkTDijpF+2D8wuPL2XGpUwibsimarJdVx+fc8Yl+ie3LjGXEFoYhW+L9eQQ2KIeisG2V8R3PujXWWGMAI4IZC8WcWIlnLM4vjKX9nnpGwOr3gtD3iYAI/D8CVQcKcROB4UZAbaT/Slxl2n9lqi8SAREQgeFGoM7i3XBjpO/tnIAErM4Z6gkiIAJdJKCJXBdh6lF9RyAMEtqtFfq+A9VjH6R+r8cKTNkVAREQARGYgwBeaMScc1twh8t2NlWDwScgAWvwmeuNIiACJQQ0kVP1GG4EcMdnqxfbSIq23Dkm4QlMxLXhJECl3iagfq+3y0+5FwEREIF+JMCWV8KGcKBYKkRGeKIz2+SJFZq6rx+56ZuaJSABq1m+eroIiEBFAv5ELrw1FSi24qt0uQgMOQGMQ2IUEQ8RA5Fg40XGHrFuCPDLPSTirx1xxBH2VBql3iYgAau3y0+5FwEREIF+I+ACkhPrDvubuLdFsVDxDudwERfonRi/xI8jNqySCHSbgASsbhPV80RABDoiIAGrI3y6uccI+AHZyTqBtzmBbM011xw4yIPgzwQq51oMSpe4DsEr5bXVY0iGZXYlYA3LYtdHi4AIiEBrCeB5xemH7vRODt7hRFPELE7OJBGwHM/w6dOnz3Gi9XrrrWf23XdfeV+1tnR7O2MSsHq7/JR7Eeg7AhKw+q5I9UElBHKPrg8fwYllnDZTdFqtoPcWAQlYvVVeyq0IiIAI9DsBTh684YYbzLXXXjsgYuV8M7E5DznkEOslriQCTRCQgNUEVT1TBERABERABDIJYCTed9999vh238MqdjuCFSugxL5SXIlMwD1wmQSsHigkZVEEREAEhhkBvK8ef/xxc8kll8zhYRXDgDf4+PHjza677lq41XCY4dPnNkRAAlZDYPVYERABERABEahCgBN8HnnkEXPPPfeYWbNmGWJKkBCtllhiCYPX1SabbGJGjhxZ5bG6tgcISMDqgUJSFkVABERgmBJgoY1YWDNmzLBxrt59913rlcVCGlsL1157bbPFFlsYTh5UEoGmCUjAapqwni8CIiACIiACIiACIiACIiACIiACIiACItARAQlYHeHTzSIgAiIgAiIgAiIgAiIgAiIgAiIgAiIgAk0TkIDVNGE9XwREQAREQAREQAREQAREQAREQAREQAREoCMCErA6wqebRUAEREAEREAEREAEREAEREAEREAEREAEmiYgAatpwnq+CIiACIiACIiACIiACIiACIiACIiACIhARwQkYHWETzeLgAiIgAiIgAiIgAiIgAiIgAiIgAiIgAg0TUACVtOE9XwREAEREAEREAEREAEREAEREAEREAEREIGOCEjA6gifbhYBERABERABERABERABERABERABERABEWiagASspgnr+SIgAiIgAiIgAiIgAiIgAiIgAiIgAiIgAh0RkIDVET7dLAIiIAIiIAIiIAIiIAIiIAIiIAIiIAIi0DQBCVhNE9bzRUAEREAEREAEREAEREAEREAEREAEREAEOiIgAasjfLpZBERABERABERABERABERABERABERABESgaQISsJomrOeLgAiIgAiIgAiIgAiIgAiIgAiIgAiIgAh0REACVkf4dLMIiIAIiIAIiIAIiIAIiIAIiIAIiIAIiEDTBCRgNU1YzxcBERABERABERABERABERABERABERABEeiIgASsjvDpZhEQAREQAREQAREQAREQAREQAREQAREQgaYJSMBqmrCeLwIiIAIiIAIiIAIiIAIiIAIiIAIiIAIi0BEBCVgd4dPNIiACIiACIiACIiACIiACIiACIiACIiACTROQgNU0YT1fBERABERABERABERABERABERABERABESgIwISsDrCp5tFQAREQAREQAREQAREQAREQAREQAREQASaJiABq2nCer4IiIAIiIAIiIAIiIAIiIAIiIAIiIAIiEBHBCRgdYRPN4uACIiACIiACIiACIiACIiACIiACIiACDRNQAJW04T1fBEQAREQAREQAREQAREQAREQAREQAREQgY4ISMDqCJ9uFgEREAEREAEREAEREAEREAEREAEREAERaJqABKymCev5IiACIiACIiACIiACIiACIiACIiACIiACHRGQgNURPt0sAiIgAiIgAiIgAiIgAiIgAiIgAiIgAiLQNIG+FLA++ugj8/DDD5sVV1zRLLfcck0z1PNFQAREQAREQAREQAREQAREQAREQAREQAQaJNCXAtZll11m/vSnP5k11ljD/P73vzejR49uEOHQP/rzzz83999/v7nhhhvM66+/br744guz4IILmrXWWstMnDjRLL744tFMvvXWW+bqq682jzzyiEH0m2eeeczSSy9tJkyYYNZbbz0zYsSIof845UAEREAEREAEREAEREAEREAEREAERGDYE+hLAeu6664zRx99tFlnnXXMb37zGzNy5Mi+LehPP/3UXHDBBeaBBx6w37jwwgub+eabz7z33nvms88+s38/9NBDzSqrrDIHg+eee86cfvrp5v333zdf+tKXzKhRowzP+uCDD6yQteGGG5o999zT/qYkAiIgAiIgAiIgAiIgAiIgAiIgAiIgAkNJoC8FLDyS3n333QExZygBN/3ue+65x1x44YVmoYUWMgcffLBZbbXV7CvxqOLfH3zwQbPSSiuZqVOn2mtICFXTpk0zjz/+uPn6179u9t57b+uxhefWY489Zs4//3zz8ccfm0MOOcSMGzeu6U/Q80VABERABERABERABERABERABERABESglEBfCljDpcwRnM4++2wrUu2www5mu+22m+PT33jjDXP88cdbwerwww83X/7yl+3veF+dcsopZoEFFjBHHnmkWWqppQbu45lXXnmlueWWW+w2wkmTJlmPLCUREAEREAEREAEREAEREAEREAEREAERGCoCfSlgEdtp+vTpZv311+9rDyK8pE477TTzzDPPmIMOOsh6U/mJ7YEnnHCCjYvFNkLnTXXbbbcZ4oStueaa1msr3CaIF9YZZ5xhA+AfccQR1pNNSQREQAREQAREQAREQAREQAREQAREQASGikBfClh/+ctfzLHHHmvjPh1zzDFmscUWGyq+jb/34osvNnfeeacZP368jVnle0u99NJL5qSTTrL/hqeVO5Hx8ssvN7feeqvZaqutzG677TZXHl944QVz8sknWw+to446yiy66KKNf4deIAIiIAIiIAIiIAIiIAIiIAIiIAIiIAJFBPpSwOI0Pk4f3GSTTczPfvYzG9+pXxPbBE888UQbtH2bbbYxW2+9tZl//vkN4hWxrF599VWz/fbbm2233XZA3Przn/9sg77Hth3C6d///rcVAImj5W897FeG+i4REAEREAEREAEREAEREAEREAEREIF2E+hLAQvkbK/jNL4RI0a0uwS6kDtEqvPOO8+8+OKLczyN758wYYL55je/Occ2QQlYXYCuR4iACIiACIiACIiACIiACIiACIiACAwagb4VsAaN4BC/iKDrd911l41pNXv2bDNy5EgrVuGRxWmMa6yxhtlrr73M6NGjB3LatIB17733DjEVvV4EREAEREAEREAEREAEREAEREAERKAugQ033LDurY3d15cCFlvfHn74YbPiiisOxH1qjOAQP/j++++3WwURqAjIzjeTOHnwiiuuMHfccYeNBUYQ94UWWsj+JgFriAtNrxcBERABERABERABERABERABERCBFhOQgDVIhYM30p/+9CfrfUQsLN/7aJCyMCiv+fDDD22wdeJdIV6ttdZac7wXIY9TCmfNmmX23ntvs9FGGw2KgDUoH6+XiIAIiIAIiIAIiIAIiIAIiIAIiIAIDBsCfemBdd1115mjjz7arLPOOuY3v/mN3VbXj8mdFkjQdk4LjJ22ePXVV5vrr7/erL/++mbSpEkWgzuFkCD3nFwYJp1C2I+1Rd8kAiIgAiIgAiIgAiIgAiIgAiIgAr1LoC8FLGI/vfvuu2bhhRe2gdz7NT333HPmlFNOsacsImAtuuiic30qYt4111xj1l13XXPAAQfY32+77TYbM2vNNde0nlvEzPLTY489Zs444wy7/fKII46wHJVEQAREQAREQAREQAREQAREQAREQAREYKgI9KWANVQwB/u9b7/9tjnuuONswHZiXI0dO3aOLBAHiy2ETz31lNlhhx3MdtttZ393wheeW0ceeaRZeumlB+4jKDweWohc48ePtx5a88wzz2B/mt4nAiIgAiIgAiIgAiIgAiIgAiIgAiIgAgMEJGD1cGVAbLrkkktsoPYll1zSTJkyZUCMQry69tprzc0332w9qKZOnWpWWGEF+7X8Nm3aNPP4449bL6x9993XXsPz8L4iKDzXTJ482ay++uo9TEhZFwEREAEREAEREAEREAEREAEREAER6AcCPSNgffLJJ+ahhx4yH3/8cSXu8847r/nqV78ajQ9V6UEtvZhA7mz3e+aZZ6ynFPG+2BL4wQcfWBGKLZQEcF9vvfXm+IJXX33Veme99dZb9vpRo0bZ67mP52y99dZmp512kvdVS8td2RIBERABERABERABERABERABERCB4USgZwQshJbvf//75vnnn69cPiNGjDAcAfmjH/3Ieir1W0J4uu+++8ytt95qXn/9detJRVyscePGmW233dYsu+yy0U+GKUHeH3nkEcOJhQhXbCecMGGCFbzgpiQCIiACIiACIiACIiACIiACIiACIiACQ02gZwSs999/31x88cXmwQcftGLNUkstZUWaMBEPithQeCItvvji1qsIUYfA7nhi/fd//3dfilhDXZH0fhEQAREQAREQAREQAREQAREQAREQARFoikDPCFgAeOKJJ8zPfvYzs9VWW9ng4wQhDxNbDU888UTrjYRYhWj1xhtvmD/84Q/m7rvvNocffriZNGlSUzz1XBEQAREQAREQAREQAREQAREQAREQAREQgS4T6BkB67PPPjN//OMfzf3332+OOeaYwm1x8CG+0w9+8AO7DY5th8R44uS9H/7wh2aVVVYxv/71r81CCy3UZZR6nAiIgAiIgAiIgAiIgAiIgAiIgAiIgAiIQBMEekbAYlsgotQyyyxjfvnLX0a3DzpAxHNCpHrttdes2LXYYovZGE/828svv2yFMLYXKomACIiACIiACIiACIiACIiACIiACIiACLSfQM8IWC6I+8ILL2x+//vfm9GjRxfSJV7Wz3/+c3vCnhOrJGC1vzIqhyIgAiIgAiIgAiIgAiIgAiIgAiIgAiIQI9AzApYToGbOnGl+8YtfmC222KKwRG+//Xbz29/+1qy//voD3lpsK/zxj39svvKVr5if/vSnZr755lONEAEREAEREAEREAEREAEREAEREAEREAER6AECPSNgwfLqq6+2wdiJX3XAAQeYnXfe2SyyyCIDmPG8mj59upk2bZr58MMPbcyriRMnmtmzZ9vA7n/5y1/sNkTuUxIBERABERABERABERABERABERABERABEegNAj0lYOGFddxxx5krr7xygO4CCyxgll56abtdEAGLNGLECPPtb3/bTJ061cw777xW+CIW1vjx46331ciRI3ujdJRLERABERABERABERABERABERABERABERAB01MCFuX1+eefG7YInnTSSeall16aqwhXXXVVM3nyZLPZZptZIcvdc+edd5qxY8eaJZdcUsUuAiIgAiIgAiIgAiIgAiIgAiIgAiIgAiLQQwR6TsDy2eJx9cknnwz8E1sLF1xwwR7Cr6yKgAiIgAiIgAiIgAiIgAiIgAiIgAiIgAikCPS0gJX6OP0uAiIgAiIgAiIgAiIgAiIgAiIgAiIgAiLQ+wR6UsB68cUXzaWXXmpmzJhhXnnlFTNq1Cgb3J0TBgnY/te//tVsuummZqWVVur9EtIXiIAIiIAIiIAIiIAIiIAIiIAIiIAIiMAwJ9BTAtYXX3xhLrvsMnPssceazz77bKDoRo8ePSBgzZw50/ziF78wK6ywgvnv//5vG+BdSQREQAREQAREQAREQAREQAREQAREQAREoHcJ9JSAddddd5lf/epX9mTB3XbbzUycONGce+655o477hgQsBC58MDitMIpU6aYSZMm9W7pKOciIAIiIAIiIAIiIAIiIAIiIAIiIAIiIAK9cwrhp59+an73u99ZsQoPK04ZJP3P//yPufnmmwcELP7t7bffNj/5yU8Mnlm//vWvDcHdlURABERABERABERABERABERABERABERABHqTQM94YCFK/eAHPzBLLrnkHKJUTMD66KOP7DUvv/yy+eMf/2gWX3zx3iwd5VoEREAEREAEREAEREAEREAEREAEREAERKB3PLDeeust8/3vf98sv/zy5pe//KVZcMEFbfFJwFItFgEREAEREAEREAEREAEREAEREAEREIH+JtAzHljOq+r555+32wWXW265QgHrueeeMz/84Q/N2LFjzc9//vMBsau/i1JfJwIiIAIiIAIiIAIiIAIiIAIiIAIiIAL9SaBnBCzwX3XVVeaYY44xm266qfnpT39qRo0aNZcHFp5aRx99tLn77rvtlsOdd965P0tOXyUCIiACIiACIiACIiACIiACIiACIiACw4RATwlY77//vg3kPmPGDLPAAguYrbbayuCRhcfVQQcdZGNeEdD9nXfesUHeEblGjhw5TIpSnykCIiACIiACIiACIiACIiACIiACIiAC/UmgpwQsiuC9994zxx13nLn22mvN559/Hi2VDTbYwJ5CSMB3JREQAREQAREQAREQAREQAREQAREQAREQgd4m0HMCFri/+OKLAW+re+65x7zxxhtm0UUXNWuvvbbZeuutbeyrESNG9HbJKPciIAIiIAIiIAIiIAIiIAIiIAIiIAIiIAKWQE8KWCo7ERABERABERABERABERABERABERABERCB4UNAAtbwKWt9qQiIgAiIgAiIgAiIgAiIgAiIgAiIgAj0JIGeFLA+/fRT88EHH5hFFllkYKvg7NmzzaxZs8y//vUvs9pqq5mlllqqJwtEmRYBERABERABERABERABERABERABERABEZiTQE8JWMS+uvfee83vf/97M2rUKPPHP/7RLL744sY/nZDP+9KXvmQOP/xw8+1vf9vMO++8KnMREAEREAEREAEREAEREAEREAEREAEREIEeJtBTAtYTTzxhfvzjH5t33nnHrLLKKuaYY46xwdtPPfVUc+6555qRI0daQev111+3JxT+6le/MptuumkPF4+yLgIiIAIiIAIiIAIiIAIiIAIiIAIiIAIi0DMC1meffWY9rq6++mozZcoUs+eee5r555/fvPnmm+aHP/yh+eSTT8wf/vAHs9xyy5mZM2ean/3sZ+Yb3/iG+dGPfmQ9spREQAREQAREQAREQAREQAREQAREQAREQAR6k0DPCFh4Xf3kJz+xnlVsIVxsscUs8fvuu8/853/+p9lnn33M1KlT7b99+OGH5pe//KV577337LWjR4/uzdJRrkVABERABERABERABERABERABERABERABEzPCFhvvfWW+f73v2+WX355K04tuOCCtvjOPvtsM23aNHP00UebDTbYwP7bRx99ZH7961+bl19+eSBOlspaBERABERABERABERABERABERABERABESgNwn0jIDlPLAWWGAB81//9V823pUTqp555hm7fXCllVaypUBQ95///Ofm448/lgdWb9ZL5VoEREAEREAEREAEREAEREAEREAEREAEBgj0jIDlYmBdd911Nr7Vlltuae644w7z29/+1my88cb234iJRZoxY4b99wkTJlivLcXAUo0XAREQAREQAREQAREQAREQAREQAREQgd4l0DMCFogfeeQRGwcLDyuX5ptvvoHTBtlmePrppxtELtLvfvc7s+666/Zu6SjnIiACIiACIiACIiACIiACIiACIiACIiACvRMDi7L64osvzE033WTjWiFijRgxwuy///7moIMOMvPOO6956qmn7ImEBG//3ve+Z/7jP/7DzDPPPCpmERABERABERABERABERABERABERABERCBHibQUx5YjvOnn35qRSq2DBILy6XXXnvNTJ8+3Wy22WZm9dVXl3jVwxVTWRcBERABERABERABERABERABERABERABR6AnBSwVnwiIgAiIgAiIgAiIgAiIgAiIgAiIgAiIwPAhIAFr+JS1vlQEREAEREAEREAEREAEREAEREAEREAEepKABKyeLDZlWgREQAREQAREQAREQAREQAREQAREQASGDwEJWMOnrPWlIiACIiACIiACIiACIiACIiACIiACItCTBCRg9WSxKdMiIAIiIAJtIPDme1+YY6762Dzy4mfmnQ/bkCPloVcJjF7ImLVX/JL5/s4LmCVH6QTlXi1H5VsEREAEREAERKA5AhKwmmOrJ4uACIiACPQxgX+994X53ukfmjfe/aKPv1KfNtgEllpkHnPy4QsbBC0lERABERABERABERCB/yMgAUu1QQREQAREQARqEPj/Lv3YXP/w7Bp36hYRKCeww9fnNf+52wLCJAIiIAIiIAIiIAIi4BHoSQHrxRdfNJdeeqmZMWOG+f/Zu//oLIs7///vhBASEiCRBIgaDohwQAFj8QcUKJW1IrC0Lui6bFcUVgnibmua6CbfwMYcwSAmJ3Z3oUUoiG0PpVaKtNim2t1FUVjFIhWRQqmWoOFHMAESyO98z8w5yYeQBEYd7sxc9/M+pwcLc88183jP/DGvc13XffToUYmPj5fCwkIZMmSINDQ0yObNm2Xs2LFy9dVXU2wEEEAAAQQui8Dd3z8rFdXcfXVZcMO808S4CPnFd3uGuQLTRwABBBBAAAEE2gp4FWA1NzfLli1bZMWKFdLY2Ng6k969e7cGWLt375bFixfLlVdeKUuXLpXk5GRqjgACCCCAgHWBv3mq2nqfdIhAi8Dv/784MBBAAAEEEEAAAQTOE/AqwHr77bfliSeekKioKJkxY4ZMmTJFNmzYIDt37mwNsFTIpe7AWrlypcybN09mz55NwRFAAAEEELAuQIBlnZQOzxMgwGI5IIAAAggggAACbQW8CbDq6+uloKBAh1XqDqtx48bpmTz77LOybdu21gBL/V1lZaVkZ2eLujMrPz9fYmN5EyoLHwEEEEDArgABll1PemsrQIDFikAAAQQQQAABBDwNsFQolZmZKX379m0TSnUUYNXU1Og2ZWVlUlxcLImJidQdAQQQQAABqwIEWFY56ewCAQIslgQCCCCAAAIIIOBpgFVRUSEZGRmSkpIieXl5EhMTo2dCgMWSRgABBBDoCgECrK5QD59rEmCFT62ZKQIIIIAAAgiYCXjzCGHLXVWlpaX6ccEBAwZ0GmAdPnxYsrKyZNiwYbJo0aLWsMuMhFYIIIAAAghcWoAA69JGtPjiAgRYX9yObyKAAAIIIIBAMAW8CbAU/yuvvCJFRUUyduxYycnJkfj4+HZ3YKk7tZ5++ml555139COH06ZNC2blmBUCCCCAQJcKEGB1KX/gL06AFfgSM0EEEEAAAQQQ+JwCXgVY1dXV+kXuO3bskB49esjEiRNF3ZGl7ri677779Duv1AvdT58+rV/yrkKuuDh+hvpzrgmaI4AAAggYCBBgGSDR5AsLEGB9YTq+iAACCCCAAAIBFfAqwFI1qKqqkpUrV8qrr74qTU1NHZblK56NcfkAACAASURBVF/5iv4VQvXCdz4IIIAAAghcDgECrMuhSp8tAgRYrAUEEEAAAQQQQKCtgHcBlhp+c3Nz691Wu3btkvLycunTp49cf/31MmnSJP3uq8jISGqNAAIIIIDAZRMgwLpstHQsIgRYLAMEEEAAAQQQQCAAARZFRAABBBBAoKsFCLC6ugLBvj4BVrDry+wQQAABBBBA4PMLeHkH1uefJt9AAAEEEEDArgABll1PemsrQIDFikAAAQQQQAABBNoKEGCxIhBAAAEEEPgCAgRYXwCNrxgLEGAZU9EQAQQQQAABBMJEwMkAq6KiQjIyMvQvDH6ZT2pqqhQXF0tiYuKX6YbvIoAAAggg0E6AAItFcTkFCLAupy59I4AAAggggICPAgRYPlaNMSOAAAIIdLkAAVaXlyDQAyDACnR5mRwCCCCAAAIIfAEBJwOspqYmOXPmjKg/v8xH/RJhr169+EXCL4PIdxFAAAEEOhQgwGJhXE4BAqzLqUvfCCCAAAIIIOCjgJMBlo+QjBkBBBBAILwECLDCq96hni0BVqjFuR4CCCCAAAIIuC5AgOV6hRgfAggggICTAgRYTpYlMIMiwApMKZkIAggggAACCFgSIMCyBEk3CCCAAALhJUCAFV71DvVsCbBCLc71EEAAAQQQQMB1AQIs1yvE+BBAAAEEnBQgwHKyLIEZFAFWYErJRBBAAAEEEEDAkgABliVIukEAAQQQCC8BAqzwqneoZ0uAFWpxrocAAggggAACrgsQYLleIcaHAAIIIOCkAAGWk2UJzKAIsAJTSiaCAAIIIIAAApYECLAsQdINAggggEB4CRBghVe9Qz1bAqxQi3M9BBBAAAEEEHBdgADL9QoxPgQQQAABJwUIsJwsS2AGRYAVmFIyEQQQQAABBBCwJOBlgNXQ0CBVVVXS3Nx8UYbIyEjp1auXqD/5IIAAAgggYFOAAMumJn1dKECAxZpAAAEEEEAAAQTaCngVYKng6te//rWsXbtWqqurL1nL1NRUKS4ulsTExEu2pQECCCCAAAKfR4AA6/No0fbzChBgfV4x2iOAAAIIIIBA0AW8CrBKSkqksLBQmpqapFu3btKvXz/9Z2ef/v37S25urvTp0yfodWR+CCCAAAIhFiDACjF4mF2OACvMCs50EUAAAQQQQOCSAt4EWDU1NZKfny+7du2SefPmyaxZsyQ6OvqSE6QBAggggAACl0OAAOtyqNJniwABFmsBAQQQQAABBBBoK+BNgFVRUSEZGRkSExMjy5Ytk4SEBGqJAAIIIIBAlwkQYHUZfVhcmAArLMrMJBFAAAEEEEDgcwh4E2BVVlZKZmamfmwwLy9PB1l8EEAAAQQQ6CoBAqyukg+P6xJghUedmSUCCCCAAAIImAt4E2A1NjbqF7K///77snz5clHvt+KDAAIIIIBAVwkQYHWVfHhclwArPOrMLBFAAAEEEEDAXMCbAEtN6eDBg/ql7JMmTZL09HSJiooynyktEUAAAQQQsChAgGURk67aCRBgsSgQQAABBBBAAIG2At4EWHV1dbJ371555513ZPPmzTJ+/Hj5+te/ftFfIezRo4eMHDmSl72z6hFAAAEErAsQYFknpcPzBAiwWA4IIIAAAggggICnAVbLS9xLS0uNa5iamqofO0xMTDT+Dg0RQAABBBAwESDAMlGizRcVIMD6onJ8DwEEEEAAAQSCKuDNHVjV1dXy0ksvyZkzZ4xr0atXL5k1a5bExcUZf4eGCCCAAAIImAgQYJko0eaLChBgfVE5vocAAggggAACQRXwJsAKagGYFwIIIICAnwIEWH7WzZdRE2D5UinGiQACCCCAAAKhEiDACpU010Hgcwp8VtUsRa/Uyr5PGuX0uc/5ZZojcJ5A71iR66/qJhnTekjf+AhsLAkQYFmCpJsOBQiwWBgIIIAAAggggEBbAS8DLPVC9507d8rLL7+sf5lQPV6oHhMcOnSofOtb35KxY8fy4nZWutcCJ6uaZeG6c1J+ptnreTB4twSSekXI6gd7igq0+Hx5AQKsL29ID50LEGCxOhBAAAEEEEAAAc8DrCNHjsiSJUt0cNXZZ/DgwZKbmyvqTz4I+Cjw1Mu18vsPGnwcOmN2XOCOUVHybzN6OD5KP4ZHgOVHnXwdJQGWr5Vj3AgggAACCCBwuQS8ugPrxIkTOpg6dOiQqF8YvPfeeyUtLU1iYmL0y93ff/99efHFF0X9UuGQIUNk6dKlkpycfLns6BeByyZw9/fPSkU1d19dNuAw7jgxLkJ+8d2eYSxgb+oEWPYs6am9AAEWqwIBBBBAAAEEEGgr4FWAtWHDBlmzZo1Mnz5dFi5cqIOrCz/q8cJVq1bJ5s2b5cEHH5TZs2dTcwS8E+Bg7F3JvBowB2M75WKf2nGkl44F2KesDAQQQAABBBBAwNMA69y5c5KXlyfHjh2T5cuXS//+/TutpWrz+OOP6zb5+fkSG8sLX1j4fglwMParXr6NloOxnYqxT+040gsBFmsAAQQQQAABBBAwEfDmDqyKigrJyMiQlJQUHWR1dPdVy4Rramp0cFVWVibFxcWSmJhoYkEbBJwR4GDsTCkCORACLDtlZZ/acaQXAizWAAIIIIAAAgggYCLgTYBVWVkpmZmZ0rdv30veVdVyt9bJkyelqKhIEhISTCxog4AzAhyMnSlFIAdCgGWnrOxTO470QoDFGkAAAQQQQAABBEwEvAmw6uvrpaCgQHbt2iXLli2T6667rtP57du3T7Kzs+Wmm26SnJwc6d69u4kFbRBwRoCDsTOlCORACLDslJV9aseRXgiwWAMIIIAAAggggICJgDcBlprM9u3b9d1XV155pWRlZcnIkSMlIiKidZ7Nzc2yd+9eKSwslE8//VQ/ajhhwgQTB9og4JQAB2OnyhG4wRBg2Skp+9SOI70QYLEGEEAAAQQQQAABEwGvAqyGhgb9C4ObNm3Sc0tKSpLRo0frRwSrq6tlz549cvToUf1vM2fOlPT0dImKijJxoA0CTglwMHaqHIEbDAGWnZKyT+040gsBFmsAAQQQQAABBBAwEfAqwFITqqurk61bt8q6det0aHXhJy4uTubOnSvTp0+X6OhoEwPaIOCcAAdj50oSqAERYNkpJ/vUjiO9EGCxBhBAAAEEEEAAARMB7wKslkmpd2J9+OGHsnv3bqmqqpL4+HgZNWqUfjfWxX6h0ASFNgh0tQAH466uQLCvT4Blp77sUzuO9EKAxRpAAAEEEEAAAQRMBLwNsEwmRxsEfBXgYOxr5fwYNwGWnTqxT+040gsBFmsAAQQQQAABBBAwEfAywGpqapLjx4/rRwiHDBnSOk91J9bJkyclNTVVIiMjTeZPGwScFOBg7GRZAjMoAiw7pWSf2nGkFwIs1gACCCCAAAIIIGAi4F2AdeTIEVmyZIkcPHhQZsyYIY8++mjrPA8dOqR/nbB///6yaNEiufrqq00MaIOAcwIcjJ0rSaAGRIBlp5zsUzuO9EKAxRpAAAEEEEAAAQRMBLwKsE6cOCG5ubmigqq+ffvKfffdp0Oslo/6BUIVbql3Y6k7s5YuXSrJyckmDrRBwCkBDsZOlSNwgyHAslNS9qkdR3ohwGINIIAAAggggAACJgJeBVirV6+Wn/3sZ3LXXXdJenp6h78y2NDQIBs3bpS1a9fKgw8+KLNnzzZxoA0CTglwMHaqHIEbDAGWnZKyT+040gsBFmsAAQQQQAABBBAwEfAmwFLvu1KPBZ47d06WLVsmCQkJnc6vsrJSsrOzJTY2Vt+RFRcXZ2LhfRv1brCPP/5Y3njjDfnoo4/k7Nmzcscdd8jtt9/e4dwqKiqkpKRE9u3bJzU1NRIREaHvWJs8ebKkpaXxHrEuXBEcjLsQPwwuTYBlp8jsUzuO9EKAxRpAAAEEEEAAAQRMBLwJsFTYkpGRISkpKZKXlycxMTGdzk+FMfn5+VJWVibFxcWSmJhoYuF1m9OnT8tPf/pTHVypjwqjVHCnwqgJEya0m9vhw4dl3bp1+kX43bp1k/j4eKmvr9ehl/rumDFjZNasWfrf+IRegINx6M3D6YoEWHaqzT6140gvBFisAQQQQAABBBBAwETAmwBL3VWVmZkpvXv3vuRdVeouLRVyqV8kLCoquujdWiZIrrdR81RhlPplxiuuuEKmTp0qI0eO7DR8UkHV+vXr5cCBAzJq1Ci55557dCDY3Nws+/fv149g1tbWyv333y/Dhw93ffqBHB8H40CW1ZlJEWDZKQX71I4jvRBgsQYQQAABBBBAAAETAW8CrMbGRnnmmWfk9ddfl8WLF8u4ceM6nd+ePXskJydHvva1r8ljjz0W6LuIVOj0y1/+Unbu3CkDBw6UOXPm6JDvYh9199WaNWukR48e+l1iSUlJrc1Vf1u3btXO6jFC9Q4xdUcWn9AKcDAOrXe4XY0Ay07F2ad2HOmFAIs1gAACCCCAAAIImAh4E2CpybQEUyp4WbhwoXz1q19t834r9eigev/TypUr9R1EBQUFcsMNN5g4eNvm008/leeee07U+6/US+tViHWpz/bt22XLli0yYsQIHXhd+Jigugvr+eeflwEDBsj8+fOlZ8+el+qSf7cswMHYMijdtREgwLKzINindhzphQCLNYAAAggggAACCJgIeBVgqbuDNm/erAMqFdiojwqz1IvH1Tuy1Puc1CcyMlIHXOrXCoN+91BLGKUeGfz2t79tdLfZr371Kx30TZw4UWbMmNFunRw5ckTULz4q20ceeUT69OljspZoY1GAg7FFTLpqJ0CAZWdRsE/tONILARZrAAEEEEAAAQQQMBHwKsBSE1Ih1t69e2XFihVy8ODBdnMcOnSoDl1UoBP08EpZ/OQnP5H333+/9YXrv/vd7+TUqVPa5aqrrpJp06bJkCFD2liol72ru9k6+4VC9X3lq+5oM72ry2Sx0cZcgIOxuRUtP78AAdbnN+voG+xTO470QoDFGkAAAQQQQAABBEwEvAuwzp+UCljUC9tbPrGxsRf9dUITEJ/aqPmvXbtWPv74Y/0opboDrXv37vqRP/Vrgupl7SrE+8Y3viF/8zd/0xpiEWC5X2UOxu7XyOcREmDZqR771I4jvRBgsQYQQAABBBBAAAETAa8DLJMJBrnN6dOn9Z1S6vFJ9R4rdUeVenG9+m/1iOVrr70mv//97/WjgOffSXW5A6x33303yOwhmdvjJfz6Y0igw/Qiy6fsD9OZ2502+9SuJ721FWCfsiIQQAABBBBAoCsFxowZ05WX7/DaBFjOlcR8QC2P+lVWVsrtt9+u77Q6/7FJ9cuNP/7xj2Xfvn1t3ndFgGVu3FUtORh3lXx4XJeDsZ06s0/tONJLxwLsU1YGAggggAACCHSlAAFWV+oH8Nom76p655135MUXXxT1brAHHnhAP2J4uQOsAFKHfEo8mhRy8rC6II8Q2ik3+9SOI710LMA+ZWUggAACCCCAAAJtBbgDy+MVod6BtWbNGiktLZU5c+bI9ddf32426gXv6i6sQYMGybx58/Q7wlp+hfDWW2/VL3+/8MOvEHb9ouBg3PU1CPIIOBjbqS771I4jvRBgsQYQQAABBBBAAAETAQIsEyVH26hHBF944QX58MMP5Zvf/KZMmDCh3Ug7ugNr+/btsmXLFhkxYoQOvtQ7s87/7N+/X55//nkZMGCAzJ8/X78Unk9oBTgYh9Y73K5GgGWn4uxTO470QoDFGkAAAQQQQAABBEwECLBMlBxus2vXLv2I4JVXXqlf1K5+jbDlc/47sL7+9a/LtGnT9D8dPnxY37kVHR0t6enpkpyc3Pqd5uZmfYeWCrluueUWfYfW+e/VcpgiUEPjYByocjo3GQIsOyVhn9pxpBcCLNYAAggggAACCCBgIkCAZaLkcJvq6modRn3yySdy4403yt13363fc3X+rxCqO6geeughHXKpT319vaxfv14OHDig78K699579V1WKrxSd19t3LhRt5k7d65ce+21Ds8+uEPjYBzc2rowMwIsO1Vgn9pxpBcCLNYAAggggAACCCBgIuBlgKWClrKyMtm2bZuoO5DKy8slKSlJbrrpJpk0aZKkpKSE1V1D6o6qdevWiQqz1OOA8fHxcvbsWR1Cqf+vAqq0tLQ26+HYsWOydu1aqaioaP2Oaq++p+64Uo5Tp04NK0eTDROqNhyMQyUdntchwLJTd/apHUd6IcBiDSCAAAIIIIAAAiYC3gVYVVVVsnLlSnn11Vf1XUYXfiIjI+W2226Thx9+WBITE00MAtFGBVElJSWyb98+US93V3dhDR48WKZPn64DvY4+F35HBVfqccLJkyfrwEtZ8ukaAQ7GXeMeLlclwLJTafapHUd6IcBiDSCAAAIIIIAAAiYCXgVY6g6jgoIC2bFjh/To0UMmTpwoN998s37vU2Vlpbz77rvy1ltvSW1trYwbN05ycnLavBPKBIQ2CLggwMHYhSoEdwwEWHZqyz6140gvBFisAQQQQAABBBBAwETAqwDrlVdekaKiIhk9erQOp/r169dujupxwsLCQlG/vpeZmdn64nITDNog4IoAB2NXKhHMcRBg2akr+9SOI70QYLEGEEAAAQQQQAABEwFvAiz1WNySJUv0i8dVQDVw4MBO56feCZWVlSXDhg2TRYsWSUxMjIkFbRBwRoCDsTOlCORACLDslJV9aseRXgiwWAMIIIAAAggggICJgDcBlnpfU0ZGhn6fU15e3kVDKRV25efn6xe9FxcXh9W7sEyKThv3BTgYu18jn0dIgGWneuxTO470QoDFGkAAAQQQQAABBEwECLBMlGiDQIgFOBiHGDzMLkeAZafg7FM7jvRCgMUaQAABBBBAAAEETAS8CbB4hNCknLQJigAH46BU0s15EGDZqQv71I4jvRBgsQYQQAABBBBAAAETAW8CLDWZlpe4q18eVO+4SkpKajdHXuJuUnbauC7Awdj1Cvk9PgIsO/Vjn9pxpBcCLNYAAggggAACCCBgIuBVgFVdXS0FBQWyY8cO6dGjh3z1q1+VMWPGSEJCgqh/U788+MYbb0htba2MGzdO/1JhXFyciQNtEHBKgIOxU+UI3GAIsOyUlH1qx5FeCLBYAwgggAACCCCAgImAVwGWmpB6mfsPfvAD+Z//+R9pampqN8fIyEi57bbb5OGHH+bl7SYrgDZOCnAwdrIsgRkUAZadUrJP7TjSCwEWawABBBBAAAEEEDAR8C7AUpNqbm7WvzD43//93/L222/LqVOnpE+fPpKWliZ33HGHXHXVVRIREWEyf9og4KQAB2MnyxKYQRFg2Skl+9SOI70QYLEGEEAAAQQQQAABEwEvAyyTidEGAZ8FOBj7XD33x06AZadG7FM7jvRCgMUaQAABBBBAAAEETAQIsEyUaINAiAU4GIcYPMwuR4Blp+DsUzuO9EKAxRpAAAEEEEAAAQRMBJwMsOrq6mTv3r36Zexf5qNe9D5y5EiJjo7+Mt3wXQRCLsDBOOTkYXVBAiw75Waf2nGkFwIs1gACCCCAAAIIIGAi4GSApV7UnpGRIaWlpSZz6LRNamqqFBcX8zL3L6XIl7tCgINxV6iHzzUJsOzUmn1qx5FeCLBYAwgggAACCCCAgImAkwGWein70qVL5dixY+3moMKt6upqSUpKkpiYmHb/XlNTI+Xl5TJixAi55ZZbZNasWRIXF2diQRsEnBHgYOxMKQI5EAIsO2Vln9pxpBcCLNYAAggggAACCCBgIuBkgNXZwA8ePCi5ubkyadIkSU9Pl6ioqHZNGxoaZNWqVbJt2zYdgg0dOtTEgTYIOCXAwdipcgRuMARYdkrKPrXjSC8EWKwBBBBAAAEEEEDARMCbAKuxsVE/Dvjee+9JUVGR9O/fv9P5qTu3MjMzJS0tTT+K2K1bNxML2iDgjAAHY2dKEciBEGDZKSv71I4jvRBgsQYQQAABBBBAAAETAW8CrMrKSh1K9evXT/Ly8jp8fLBlwuoxwvz8fDl+/LgOuxISEkwsaIOAMwIcjJ0pRSAHQoBlp6zsUzuO9EKAxRpAAAEEEEAAAQRMBLwJsFpe7N6zZ09ZtmyZ9O7du9P5nT59WrKzs+Xs2bO8xN1kFdDGOQEOxs6VJFADIsCyU072qR1HeiHAYg0ggAACCCCAAAImAt4EWC13Ve3evVsWL14s48eP73R+b775pjz55JNy4403XvJuLRMk2iAQagEOxqEWD6/rEWDZqTf71I4jvRBgsQYQQAABBBBAAAETAW8CLDWZkpISKSwslO7du8ucOXPkzjvvbPN4oHrM8Le//a288MILUl9fL1lZWTJlyhQTB9og4JQAB2OnyhG4wRBg2Skp+9SOI70QYLEGEEAAAQQQQAABEwGvAiz1C4OrV6+WTZs2SVNTU6fzi4yMlJkzZ8pDDz3U4S8VmsDQBoGuFOBg3JX6wb82AZadGrNP7TjSCwEWawABBBBAAAEEEDAR8CrAUhNSwdWuXbtk/fr1cuDAgTZBlgquhg0bJgsWLJCRI0dKRESEiQFtEHBOgIOxcyUJ1IAIsOyUk31qx5FeCLBYAwgggAACCCCAgImAdwHW+ZNSjwlWVVW1/lV8fLx+vJAPAr4LcDD2vYJuj58Ay0592Kd2HOmFAIs1gAACCCCAAAIImAh4E2A1NzfLmTNn9B1XKqiKiooymR9tEPBSgIOxl2XzZtAEWHZKxT6140gvBFisAQQQQAABBBBAwETAmwCroqJCMjIy5NSpU/pF7kOGDDGZH20Q8FKAg7GXZfNm0ARYdkrFPrXjSC8EWKwBBBBAAAEEEEDARMCbAOv06dOSnZ0tZWVlBFgmlaWN1wIcjL0un/ODJ8CyUyL2qR1HeiHAYg0ggAACCCCAAAImAt4EWOoRwh/96EeyYcMGyc3NlcmTJ5vMjzYIeCnAwdjLsnkzaAIsO6Vin9pxpBcCLNYAAggggAACCCBgIuBNgKUmU1lZKU8//bTs379fvvOd70haWtpF56h+lbBXr16i/uSDgE8CHIx9qpZ/YyXAslMz9qkdR3ohwGINIIAAAggggAACJgLeBFgt78AqLS01mZduk5qaKsXFxZKYmGj8HRoi4IIAB2MXqhDcMRBg2akt+9SOI70QYLEGEEAAAQQQQAABEwECLBMl2iAQYgEOxiEGD7PLEWDZKTj71I4jvRBgsQYQQAABBBBAAAETAW8CLJPJ0AaBoAhwMA5KJd2cBwGWnbqwT+040gsBFmsAAQQQQAABBBAwESDAMlGiDQIhFuBgHGLwMLscAZadgrNP7TjSCwEWawABBBBAAAEEEDAR8DbAqq+vlwMHDsgf//hH+eyzz+SKK66Q0aNHy7Bhw6R79+4mc6cNAs4KcDB2tjSBGBgBlp0ysk/tONILARZrAAEEEEAAAQQQMBHwLsBqaGiQX//617J27Vqprq5uN8e4uDiZO3euTJ8+XaKjo00MaIOAcwIcjJ0rSaAGRIBlp5zsUzuO9EKAxRpAAAEEEEAAAQRMBLwKsFR4tWrVKtm0aZOe24ABA+SGG24QFVpVVlbqu7HKy8v1v82cOVPS09MlKirKxIE2CDglwMHYqXIEbjAEWHZKyj6140gvBFisAQQQQAABBBBAwETAqwBr+/btkp+fL0lJSZKdna0fGYyIiGidZ3Nzs+zdu1cKCwvl008/lby8PJkwYYKJA20QcEqAg7FT5QjcYAiw7JSUfWrHkV4IsFgDCCCAAAIIIICAiYA3AZZ651VBQYHs2rVLli1bJtddd12n89u3b58OuG666SbJycnhnVgmK4E2TglwMHaqHIEbDAGWnZKyT+040gsBFmsAAQQQQAABBBAwEfAmwFKPCGZmZkrfvn31XVixsbGdzu/cuXP67quTJ09KUVGRJCQkmFjQBgFnBDgYO1OKQA6EAMtOWdmndhzphQCLNYAAAggggAACCJgIeBNgVVRUSEZGhqSkpOhwKiYmptP51dTU6JCrrKxMiouLJTEx0cSCNgg4I8DB2JlSBHIgBFh2yso+teNILwRYrAEEEEAAAQQQQMBEwJsAq+WuqmPHjsny5culf//+nc5PtXn88cd1m0vdrWWCRBsEQi3AwTjU4uF1PQIsO/Vmn9pxpBcCLNYAAggggAACCCBgIuBNgKUms2HDBlmzZo3cdddd+hcGo6Oj282xrq5O/1Lh5s2b5cEHH5TZs2ebONAGAacEOBg7VY7ADYYAy05J2ad2HOmFAIs1gAACCCCAAAIImAh4FWCdOHFCcnNz5dChQ5Kamir33HOPjBo1Snr16iXqscH33ntPNm7cKKWlpTJkyBBZunSpJCcnmzjQBgGnBDgYO1WOwA2GAMtOSdmndhzphQCLNYAAAggggAACCJgIeBVgqQl99NFHOphSf3b2GTx4sA661J98EPBRgIOxj1XzZ8wEWHZqxT6140gvBFisAQQQQAABBBBAwETAuwBLTUo9Jrhz5055+eWX5cMPP5Ta2lrp0aOHDqzuvvtuGT9+fIePF5qA0AYBFwQ4GLtQheCOgQDLTm3Zp3Yc6YUAizWAAAIIIIAAAgiYCHgZYJlMjDYI+CzAwdjn6rk/dgIsOzVin9pxpBcCLNYAAggggAACCCBgIuBtgNXQ0KDvvIqLi2udp/o79b+YmBiTudMGAWcFOBg7W5pADIwAy04Z2ad2HOmFAIs1gAACCCCAAAIImAh4F2BVVVXJD3/4Q/nd734n06ZNk0cffbR1nurl7v/2b/8mY8eOlQULFkh8fLyJAW0QcE6Ag7FzJQnUgAiw7JSTfWrHkV4IsFgDCCCAAAIIIICAiYBXAVZ1dbUUFBTIjh07JDIyUr/vKj09vXWef/3rX+Xxxx+X8vJyGTdunOTk5LS5Q8sEhDYIuCDAwdiFKgR3DARYdmrLPrXjSC8EWKwBBBBAAAEEEEDARMCrAGvDhg2yZs0aufnmmyUrK0uSkpLazVHdofWf//mf8tprr0lmLemNmAAAIABJREFUZqa+S4sPAr4JcDD2rWJ+jZcAy0692Kd2HOmFAIs1gAACCCCAAAIImAh4E2DV1NRIfn6+lJaWSmFhoQwYMKDT+R09elQHXKmpqZKXl8c7sUxWAm2cEuBg7FQ5AjcYAiw7JWWf2nGkFwIs1gACCCCAAAIIIGAi4E2AVVFRIRkZGZKSknLJUKol7CorK5Pi4mJJTEw0saANAs4IcDB2phSBHAgBlp2ysk/tONILARZrAAEEEEAAAQQQMBHwLsDq16+fvhMrNja20/kRYJmUnjYuC3Awdrk6/o+NAMtODdmndhzphQCLNYAAAggggAACCJgIeBNg1dfX6xe47969W5YvXy5Dhw7tdH7q1wjVI4Q33nijfpF79+7dTSxog4AzAhyMnSlFIAdCgGWnrOxTO470QoDFGkAAAQQQQAABBEwEvAmw1GS2bdsmS5YskYEDB8qiRYtk0KBBEhER0TrP5uZm+fjjj+Xpp58WFWKpNpMmTTJxoA0CTglwMHaqHIEbDAGWnZKyT+040gsBFmsAAQQQQAABBBAwEfAqwGpoaJBVq1bJpk2b9NwSEhLkqquu0ndjqeDqyJEjUl5erv9t5syZkp6eLlFRUSYOtEHAKQEOxk6VI3CDIcCyU1L2qR1HeiHAYg0ggAACCCCAAAImAl4FWGpCdXV1snXrVlm3bp1UV1e3m2NcXJzMnTtXpk+fLtHR0SYGtEHAOQEOxs6VJFADIsCyU072qR1HeiHAYg0ggAACCCCAAAImAt4FWC2TUu/EUnddtdxxpf4+KSlJP1bIO69MSk8blwU4GLtcHf/HRoBlp4bsUzuO9EKAxRpAAAEEEEAAAQRMBLwNsEwmRxsEfBXgYOxr5fwYNwGWnTqxT+040gsBFmsAAQQQQAABBBAwEfAuwFIvav/zn/+sHyNMTEyU+++/v3Wef/3rX+UXv/iFfPOb35Rrr722zQveTTBog4ArAhyMXalEMMdBgGWnruxTO470QoDFGkAAAQQQQAABBEwEvAqwVHi1ZcsWWbFihTQ2NsqMGTPk0UcfbZ2n+uXBrKws/W6sRx55RAdZ5/9KoQkIbRBwQYCDsQtVCO4YCLDs1JZ9aseRXgiwWAMIIIAAAggggICJgFcB1ttvvy1PPPGE/mXB2bNnyze+8Q393quWj3rB++uvv64DrtraWikoKJAbbrjBxIE2CDglwMHYqXIEbjAEWHZKyj6140gvBFisAQQQQAABBBBAwETAmwBL3XH1zDPP6IBq8eLFMm7cuE7nt2fPHsnJyZHJkydLRkaGdOvWzcSCNgg4I8DB2JlSBHIgBFh2yso+teNILwRYrAEEEEAAAQQQQMBEwJsAq7KyUjIzM6Vv376Sn58vsbGxnc7v3LlzkpeXJydPnpSioiJJSEgwsaANAs4IcDB2phSBHAgBlp2ysk/tONILARZrAAEEEEAAAQQQMBHwJsCqqKjQd1OlpKTocComJqbT+dXU1OiQq6ysTIqLi/XL3vkg4JMAB2OfquXfWAmw7NSMfWrHkV4IsFgDCCCAAAIIIICAiYA3AZZ6MfuiRYvk1KlTUlhYKFdccUWn81N3a2VnZ+u7tJYsWSJxcXEmFrRBwBkBDsbOlCKQAyHAslNW9qkdR3ohwGINIIAAAggggAACJgLeBFhqMuvWrZOf/OQnMnPmTElPT9cvc7/w09DQIBs3bpS1a9fKP/3TP8ncuXNNHGiDgFMCHIydKkfgBkOAZaek7FM7jvRCgMUaQAABBBBAAAEETAS8CrBOnDghubm5cujQIRk8eLBMnTpVhgwZIqmpqXL06FH5+OOP5Ze//KV89NFH+u+XLl0qycnJJg60QcApAQ7GTpUjcIMhwLJTUvapHUd6IcBiDSCAAAIIIIAAAiYCXgVYakIqnFLBlPqzs48Kt1TQpf7kg4CPAhyMfayaP2MmwLJTK/apHUd6IcBiDSCAAAIIIIAAAiYC3gVYalJ1dXWyc+dO+d3vfielpaWt81R3Yt1xxx0yduxYiY6ONpk/bRBwUoCDsZNlCcygCLDslJJ9aseRXgiwWAMIIIAAAggggICJgJcBlsnEaIOAzwIcjH2unvtjJ8CyUyP2qR1HeiHAYg0ggAACCCCAAAImAgRYJkq0QSDEAhyMQwweZpcjwLJTcPapHUd6IcBiDSCAAAIIIIAAAiYCgQywmpqa5NSpU/rxwmHDhklMTIyJBW0QcEaAg7EzpQjkQAiw7JSVfWrHkV4IsFgDCCCAAAIIIICAiYB3Adann34q//Ef/yF/+MMfpLGx8aJzVO/EKi4ulsTERBML2iDgjAAHY2dKEciBEGDZKSv71I4jvRBgsQYQQAABBBBAAAETAa8CrL/85S+SnZ0tJ0+eNJmbDB8+XJ566inp06ePUXsaIeCKAAdjVyoRzHEQYNmpK/vUjiO9EGCxBhBAAAEEEEAAARMBbwKs5uZmee655+TnP/+53HbbbfLAAw9IVFSUFBYWSnJyssyfP1/P98iRI/Lkk0/qRwdzcnIkLi7OxIE2CDglwMHYqXIEbjAEWHZKyj6140gvBFisAQQQQAABBBBAwETAmwCrurpaFi1aJOfOnZNly5ZJQkKC1NTUSH5+vvTv318effTR1vlu27ZNlixZIg8//LDMnDnTxIE2CDglwMHYqXIEbjAEWHZKyj6140gvBFisAQQQQAABBBBAwETAmwCroqJCMjIyJCUlRfLy8vSL2VsCLPWI4GOPPSbdunXTc1aPGH7ve9/TwZYKuGJjY00saIOAMwIcjJ0pRSAHQoBlp6zsUzuO9EKAxRpAAAEEEEAAAQRMBLwJsCorKyUzM1P69evXGmCpl7g/88wz8tlnn7UJqtRdWirkOn78OC9xN1kFtHFOgIOxcyUJ1IAIsOyUk31qx5FeCLBYAwgggAACCCCAgImANwFWS1j1f//3f7J8+XIZOnSont9PfvIT2bJli34X1sCBA/XfHT58WLKysiQpKUk/bti7d28TC9og4IwAB2NnShHIgRBg2Skr+9SOI70QYLEGEEAAAQQQQAABEwFvAiw1mZ07d8oTTzwh8fHxsnDhQpk8ebJ88MEH+vHBa6+9VhYsWCA9e/aUFStWyB/+8AeZOnWqfuyw5dFCExDaIOCCAAdjF6oQ3DEQYNmpLfvUjiO9EGCxBhBAAAEEEEAAARMBrwKshoYGWb16tWzatEmmT5+uX9yu/m7VqlX6787/9O3bV999dc0115g40AYBpwQ4GDtVjsANhgDLTknZp3Yc6YUAizWAAAIIIIAAAgiYCHgVYKkJNTU1iXqMUL33SoVY6lNXVyevvPKKvPjii3LixAn5yle+Iv/yL/8iV199tYkBbRBwToCDsXMlCdSACLDslJN9aseRXgiwWAMIIIAAAggggICJgHcBlsmkaIOA7wIcjH2voNvjJ8CyUx/2qR1HeiHAYg0ggAACCCCAAAImAgRYJkq0QSDEAhyMQwweZpcjwLJTcPapHUd6IcBiDSCAAAIIIIAAAiYCTgZYFRUV+uXrpaWlkpCQoF/arj6TJk2SefPmmcyLNgh4LcDB2OvyOT94Aiw7JWKf2nGkFwIs1gACCCCAAAIIIGAi4GSAderUKVm6dKkcO3aszRwIsExKSpsgCHAwDkIV3Z0DAZad2rBP7TjSCwEWawABBBBAAAEEEDARcDLAMhk4bRAIsgAH4yBXt+vnRoBlpwbsUzuO9EKAxRpAAAEEEEAAAQRMBAiwTJRog0CIBTgYhxg8zC5HgGWn4OxTO470QoDFGkAAAQQQQAABBEwEnAyw6urqZO/evVJbW2syh07b9OjRQ0aOHCnR0dFfqh++jECoBTgYh1o8vK5HgGWn3uxTO470QoDFGkAAAQQQQAABBEwEnAywzn+Ju8kkOmuTmpoqxcXFkpiY+GW64bsIhFyAg3HIycPqggRYdsrNPrXjSC8EWKwBBBBAAAEEEEDARMDJAKuzl7irCalwq7q6WpKSkiQmJqbdHGtqaqS8vFxGjBght9xyi8yaNUvi4uJMLGiDgDMCHIydKUUgB0KAZaes7FM7jvRCgMUaQAABBBBAAAEETAScDLA6G/jBgwclNzdX1K8RpqenS1RUVLumDQ0NsmrVKtm2bZv+JcOhQ4eaONAGAacEOBg7VY7ADYYAy05J2ad2HOmFAIs1gAACCCCAAAIImAh4E2A1NjbqxwHfe+89KSoqkv79+3c6v2PHjklmZqakpaVJRkaGdOvWzcSCNgg4I8DB2JlSBHIgBFh2yso+teNILwRYrAEEEEAAAQQQQMBEwJsAq7KyUodS/fr1k7y8vA4fH2yZsHqMMD8/X44fP67DroSEBBML2iDgjAAHY2dKEciBEGDZKSv71I4jvRBgsQYQQAABBBBAAAETAW8CrJYXu/fs2VOWLVsmvXv37nR+p0+fluzsbDl79iwvcTdZBbRxToCDsXMlCdSACLDslJN9aseRXgiwWAMIIIAAAggggICJgDcBVstdVbt375bFixfL+PHjO53fm2++KU8++aTceOONl7xbywSJNgiEWoCDcajFw+t6BFh26s0+teNILwRYrAEEEEAAAQQQQMBEwJsAS02mpKRECgsLpXv37jJnzhy588472zweqB4z/O1vfysvvPCC1NfXS1ZWlkyZMsXEIVBtmpubZevWrfL6669rn0ceeUT69OnTbo7qrjZlum/fPlEBYUREhCQnJ8vkyZP1+8MiIyMD5eLTZDgY+1Qt/8ZKgGWnZuxTO470QoDFGkAAAQQQQAABBEwEvAqw1C8Mrl69WjZt2iRNTU2dzk8FLzNnzpSHHnqow18qNIHxuc2f//xnWbdunQ7xOguwDh8+rNtUV1frl9zHx8fr9uqxSxVkjRkzRmbNmsUL8LtoIXAw7iL4MLksAZadQrNP7TjSCwEWawABBBBAAAEEEDAR8CrAUhNSwdWuXbtk/fr1cuDAgTZBlgquhg0bJgsWLJCRI0fqICbcPiqQWrNmjXzyySd66h0FWCqoavEbNWqU3HPPPfql+OrOrf3798vGjRultrZW7r//fhk+fHi4EToxXw7GTpQhsIMgwLJTWvapHUd6IcBiDSCAAAIIIIAAAiYC3gVY509KBTFVVVWtf6XuIlKPF4br5/xHBwcNGiRlZWUSGxvb7hFCdfeVCrl69Ogh6enpkpSU1Ep2fh/qMcLZs2eHZRDY1WuIg3FXVyDY1yfAslNf9qkdR3ohwGINIIAAAggggAACJgJeB1gmEwynNi2PDvbr10/uuOMO2bBhg76z6sJ3YG3fvl22bNkiI0aM0O8SU48Qnv9Rd2E9//zzMmDAAJk/f76oX37kE1oBDsah9Q63qxFg2ak4+9SOI70QYLEGEEAAAQQQQAABEwECLBMlD9q0PDp4/PhxmTt3rkRHR+u7rDoKsH71q1/JG2+8IRMnTpQZM2a0m92RI0f0u8bUHVqdvQDeAxKvh8jB2OvyOT94Aiw7JWKf2nGkFwIs1gACCCCAAAIIIGAiQIBlouR4m/Mf+/va174m06dPl9LS0k4DrJ/+9KeyZ88efZfW7bff3m52p06dkhUrVuhfJnzwwQdl4MCBjgsEb3gcjINXU5dmRIBlpxrsUzuO9EKAxRpAAAEEEEAAAQRMBAiwTJQcb3P+o4MqcIqLi5OW91x1dAcWAZbjBRURDsbu18jnERJg2ake+9SOI70QYLEGEEAAAQQQQAABEwECLBMlh9tc+Ojgtddeq0fblQHWu+++67CYH0N7vIRff/SjUn6OcvmU/X4O3LFRs08dK0jAhsM+DVhBmQ4CCCCAAAKeCYwZM8a5ERNgOVcS8wF19OhgREQEAZY5obMtORg7W5pADIyDsZ0ysk/tONJLxwLsU1YGAggggAACCHSlAAFWV+oH8NodPTrYMs2uvAMrgNQhnxKPJoWcPKwuyCOEdsrNPrXjSC8dC7BPWRkIIIAAAggggEBbAS/vwPrkk0/k5Zdflh07dsjRo0clPj5eCgsLZciQIdLQ0CCbN2+WsWPHytVXXx3YetfW1sratWvlo48+Mp5jy0vbW36F8NZbb5VZs2a1+z6/QmhMetkacjC+bLR0LCIcjO0sA/apHUd6IcBiDSCAAAIIIIAAAiYCXgVY6pG5LVu26F/Ia2xsbJ1f7969WwOs3bt3y+LFi+XKK6+UpUuXSnJysomDd21UgPWzn/1MVNjU0Uf5qPdjqU+vXr1EPVo4adIkmTBhgmzfvl07jhgxQubMmSPdunVr08X+/fvl+eeflwEDBsj8+fOlZ8+e3vn4PmAOxr5X0O3xE2DZqQ/71I4jvRBgsQYQQAABBBBAAAETAa8CrLffflueeOIJiYqKkhkzZsiUKVNkw4YNsnPnztYAS4Vc6g6slStXyrx582T27NkmDoFrc7FHCFv+LTo6WtLT09uEfMpP3aGlQq5bbrlF36HV8l6twCE5PCEOxg4XJwBDI8CyU0T2qR1HeiHAYg0ggAACCCCAAAImAt4EWPX19VJQUKDDKnWH1bhx4/T8nn32Wdm2bVtrgKX+rrKyUrKzs0XdmZWfny+xsbEmFoFqc7EAS1muX79eDhw4oO/Cuvfee/VdViq8Undfbdy4UVSbuXPnSsuvGgYKx4PJcDD2oEgeD5EAy07x2Kd2HOmFAIs1gAACCCCAAAIImAg4HWCpQGXv3r3So0cP6devn2RmZkrfvn3bhFIdBVg1NTW6TVlZmRQXF0tiYqKJRaDaXCzAUhM9duyYfodWRUWFfoRQvUdMhVZnz55tfdxw6tSp3H3VRauCg3EXwYfJZQmw7BSafWrHkV4IsFgDCCCAAAIIIICAiYCzAZYKoX784x/Liy++KAsWLJDbbrtNMjIyJCUlRfLy8iQmJkbPjwCr4zJfKsBS31LhVUlJiezbt0+Ut3pUUL0zbPLkyZKWliaRkZEma4g2l0GAg/FlQKXLVgECLDuLgX1qx5FeCLBYAwgggAACCCCAgImAkwHWmTNn5N///d/lj3/8o35UUN15pR4DVHdVlZaW6scF1QvGOwuwVHiTlZUlw4YNk0WLFrWGXSYgtEHABQEOxi5UIbhjIMCyU1v2qR1HeiHAYg0ggAACCCCAAAImAk4GWOrOIHW31ejRo2XhwoWtAdQrr7wiRUVFMnbsWMnJydGPvV14B5b67tNPPy3vvPOODr6mTZtm4kAbBJwS4GDsVDkCNxgCLDslZZ/acaQXAizWAAIIIIAAAgggYCLgZIClXsL+xhtviHoHk/rFwZZPdXW1fpH7jh079HuxJk6cqO/IUndc3XffffqdV+qF7qdPn9Z3bqmQKy4uzsSBNgg4JcDB2KlyBG4wBFh2Sso+teNILwRYrAEEEEAAAQQQQMBEwMkA62IDr6qqkpUrV8qrr74qTU1NHTb9yle+on+FUL3wnQ8CPgpwMPaxav6MmQDLTq3Yp3Yc6YUAizWAAAIIIIAAAgiYCHgXYKlJqV8nbLnbateuXVJeXi59+vSR66+/XiZNmqTffcULyE3KTxtXBTgYu1qZYIyLAMtOHdmndhzphQCLNYAAAggggAACCJgIeBlgmUyMNgj4LMDB2OfquT92Aiw7NWKf2nGkFwIs1gACCCCAAAIIIGAiQIBlokQbBEIswME4xOBhdjkCLDsFZ5/acaQXAizWAAIIIIAAAgggYCJAgGWiRBsEQizAwTjE4GF2OQIsOwVnn9pxpBcCLNYAAggggAACCCBgIkCAZaJEGwRCLMDBOMTgYXY5Aiw7BWef2nGkFwIs1gACCCCAAAIIIGAiQIBlokQbBEIswME4xOBhdjkCLDsFZ5/acaQXAizWAAIIIIAAAgggYCJAgGWiRBsEQizAwTjE4GF2OQIsOwVnn9pxpBcCLNYAAggggAACCCBgIkCAZaJEGwRCLMDBOMTgYXY5Aiw7BWef2nGkFwIs1gACCCCAAAIIIGAiQIBlokQbBEIswME4xOBhdjkCLDsFZ5/acaQXAizWAAIIIIAAAgggYCLgZYBVV1cnO3fulJdfflkOHjwo1dXVEhcXJ0OHDpVvfetbMnbsWImOjjaZP20QcFKAg7GTZQnMoAiw7JSSfWrHkV4IsFgDCCCAAAIIIICAiYB3AdaRI0dkyZIlOrjq7DN48GDJzc0V9ScfBHwU4GDsY9X8GTMBlp1asU/tONILARZrAAEEEEAAAQQQMBHwKsA6ceKEDqYOHTokqampcu+990paWprExMTImTNn5P3335cXX3xRSktLZciQIbJ06VJJTk42caANAk4JcDB2qhyBGwwBlp2Ssk/tONILARZrAAEEEEAAAQQQMBHwKsDasGGDrFmzRqZPny4LFy7UwdWFH/V44apVq2Tz5s3y4IMPyuzZs00caIOAUwIcjJ0qR+AGQ4Blp6TsUzuO9EKAxRpAAAEEEEAAAQRMBLwJsM6dOyd5eXly7NgxWb58ufTv37/T+ak2jz/+uG6Tn58vsbGxJha0QcAZAQ7GzpQikAMhwLJTVvapHUd6IcBiDSCAAAIIIIAAAiYC3gRYFRUVkpGRISkpKTrI6ujuq5YJ19TU6OCqrKxMiouLJTEx0cSCNgg4I8DB2JlSBHIgBFh2yso+teNILwRYrAEEEEAAAQQQQMBEwJsAq7KyUjIzM6Vv376XvKuq5W6tkydPSlFRkSQkJJhY0AYBZwQ4GDtTikAOhADLTlnZp3Yc6YUAizWAAAIIIIAAAgiYCHgTYNXX10tBQYHs2rVLli1bJtddd12n89u3b59kZ2fLTTfdJDk5OdK9e3cTC9og4IwAB2NnShHIgRBg2Skr+9SOI70QYLEGEEAAAQQQQAABEwFvAiw1me3bt+u7r6688krJysqSkSNHSkREROs8m5ubZe/evVJYWCiffvqpftRwwoQJJg60QcApAQ7GTpUjcIMhwLJTUvapHUd6IcBiDSCAAAIIIIAAAiYCXgVYDQ0N+hcGN23apOeWlJQko0eP1o8IVldXy549e+To0aP632bOnCnp6ekSFRVl4kAbBJwS4GDsVDkCNxgCLDslZZ/acaQXAizWAAIIIIAAAgggYCLgVYClJlRXVydbt26VdevW6dDqwk9cXJzMnTtXpk+fLtHR0SYGtEHAOQEOxs6VJFADIsCyU072qR1HeiHAYg0ggAACCCCAAAImAt4FWC2TUu/E+vDDD2X37t1SVVUl8fHxMmrUKP1urIv9QqEJCm0Q6GoBDsZdXYFgX58Ay0592ad2HOmFAIs1gAACCCCAAAIImAh4G2CZTI42CPgqwMHY18r5MW4CLDt1Yp/acaQXAizWAAIIIIAAAgggYCLgTYB16tQpWbp0qQwfPlzmzZt30bmpO7KeeeYZ6dmzp3z3u9/ljiyTlUAbpwQ4GDtVjsANhgDLTknZp3Yc6YUAizWAAAIIIIAAAgiYCHgTYFVUVEhGRoakpaXJo48+etG5qXdjLVq0SNR3iouLJTEx0cSCNgg4I8DB2JlSBHIgBFh2yso+teNILwRYrAEEEEAAAQQQQMBEwOkAS72wfe/evVJbW6vfc7V69Wq55ppr5Fvf+lanc2tsbJSdO3dKSUmJDB06VJYtWya9e/c2saANAs4IcDB2phSBHAgBlp2ysk/tONILARZrAAEEEEAAAQQQMBFwOsBqueuqtLTUZC5t2kRGRsrChQvlrrvukoiIiM/9fb6AQFcKcDDuSv3gX5sAy06N2ad2HOmFAIs1gAACCCCAAAIImAg4HWC1vPfq2LFjou6sOn78uH6f1cUeCUxKStJ3Xt18881y4403igqy+CDgmwAHY98q5td4CbDs1It9aseRXgiwWAMIIIAAAggggICJgNMB1vkT+DzvwDKZOG0QcFmAg7HL1fF/bARYdmrIPrXjSC8EWKwBBBBAAAEEEEDARIAAy0SJNgiEWICDcYjBw+xyBFh2Cs4+teNILwRYrAEEEEAAAQQQQMBEwJsAy2QytEEgKAIcjINSSTfnQYBlpy7sUzuO9EKAxRpAAAEEEEAAAQRMBAiwTJRog0CIBTgYhxg8zC5HgGWn4OxTO470QoDFGkAAAQQQQAABBEwEvAuwysvL5aWXXpK3335bGhoaLjrH/v37S25urvTp08fEgjYIOCPAwdiZUgRyIARYdsrKPrXjSC8EWKwBBBBAAAEEEEDARMCrAOvgwYM6kDp58qTJ3CQ1NVWKi4sv+quFRh3RCIEQC3AwDjF4mF2OAMtOwdmndhzphQCLNYAAAggggAACCJgIeBNgNTY26jDqN7/5jQwePFj+8R//UUaNGiVRUVGdzjMyMlJ69eol6k8+CPgkwMHYp2r5N1YCLDs1Y5/acaQXAizWAAIIIIAAAgggYCLgTYBVWVkpmZmZcubMGSksLJSBAweazI82CHgpwMHYy7J5M2gCLDulYp/acaQXAizWAAIIIIAAAgggYCLgTYBVUVEhGRkZkpKSInl5eRITE2MyP9og4KUAB2Mvy+bNoAmw7JSKfWrHkV4IsFgDCCCAAAIIIICAiYA3AVZNTY3k5+eL+nPJkiUSFxdnMj/aIOClAAdjL8vmzaAJsOyUin1qx5FeCLBYAwgggAACCCCAgImANwGWmkxJSYl8//vf1y9yHz9+vMn8aIOAlwIcjL0smzeDJsCyUyr2qR1HeiHAYg0ggAACCCCAAAImAl4FWA0NDbJ69Wr53//9X8nJyZEbbrhBIiIiTOZJGwS8EuBg7FW5vBssAZadkrFP7TjSCwEWawABBBBAAAEEEDAR8CbAankHVmlpqcm8dJvU1FT9y4WJiYnG36EhAi4IcDB2oQrBHQMBlp3ask/tONILARZrAAEEEEAAAQQQMBEgwDJRog0CIRbgYBxi8DC7HAGWnYKzT+040gsBFmsAAQQQQAABBBAwEfAmwDKZDG0QCIoAB+OgVNLNeRBg2akL+9SOI70QYLEGEEAAAQQQQAABEwECLBMl2iAQYgHZsXGFAAAgAElEQVQOxiEGD7PLEWDZKTj71I4jvRBgsQYQQAABBBBAAAETAQIsEyXaIBBiAQ7GIQYPs8sRYNkpOPvUjiO9EGCxBhBAAAEEEEAAARMBLwOsyspKOXjwoKhfJezoU1dXJ/v375eysjJ59NFHJSEhwcSCNgg4I8DB2JlSBHIgBFh2yso+teNILwRYrAEEEEAAAQQQQMBEwKsASwVWmzZtkjVr1khjY+Ml58evEF6SiAaOCnAwdrQwARkWAZadQrJP7TjSCwEWawABBBBAAAEEEDAR8CrA2r59u+Tn5+t5JScnS/fu3eXEiRMSFRUliYmJ+u9ramqkvLxcRowYIdOmTZPbb79doqOjTSxog4AzAhyMnSlFIAdCgGWnrOxTO470QoDFGkAAAQQQQAABBEwEvAmw6uvrpaCgQHbu3Cm5ubny1a9+VWpra3Wg1b9/f/2ooPpUV1frdgcOHJBly5bJNddcY+JAGwScEuBg7FQ5AjcYAiw7JWWf2nGkFwIs1gACCCCAAAIIIGAi4E2Apd57lZmZKX379tWhVWxsrL7b6sIAS036T3/6kzz22GPyta99TTIyMqRbt24mFrRBwBkBDsbOlCKQAyHAslNW9qkdR3ohwGINIIAAAggggAACJgLeBFgVFRU6jEpJSZG8vDyJiYlpDbBUQLVo0SL9d+pz+vRpyc7O1v+t7sLq3bu3iQVtEHBGgIOxM6UI5EAIsOyUlX1qx5FeCLBYAwgggAACCCCAgImANwGWejRQhVTqs2TJEomLi9P//eyzz7Y+LtgSVLUEWGfPnpXi4uLW92OZgNAGARcEOBi7UIXgjoEAy05t2ad2HOmFAIs1gAACCCCAAAIImAh4E2CpyaxevVp+/vOfy4IFC+Tv/u7vJDIyUkpKSnRItXjxYhk/frye85tvvilPPvmkjB49uvVxQxMM2iDgigAHY1cqEcxxEGDZqSv71I4jvRBgsQYQQAABBBBAAAETAa8CrNLSUnn88cfl+PHjctddd8m//uu/ytGjRyUrK0v/3ZgxY/SdWW+99ZZ+wfsjjzwiM2fONHGgDQJOCXAwdqocgRsMAZadkrJP7TjSCwEWawABBBBAAAEEEDAR8CrAUhN6//335amnnpJbb7219ZcH1S8Tqr9Tjxm2fCZOnKhf5N7yqKEJBm0QcEWAg7ErlQjmOAiw7NSVfWrHkV4IsFgDCCCAAAIIIICAiYB3AZaaVH19vVRVVbV5t5V6yfvbb78thw8f1uHWyJEj9SOGfBDwUYCDsY9V82fMBFh2asU+teNILwRYrAEEEEAAAQQQQMBEwMsAy2RitEHAZwEOxj5Xz/2xE2DZqRH71I4jvRBgsQYQQAABBBBAAAETAQIsEyXaIBBiAQ7GIQYPs8sRYNkpOPvUjiO9EGCxBhBAAAEEEEAAARMBbwIs9X6rl156Sc6cOWMyL92mV69eMmvWLN6DZSxGQ1cEOBi7UolgjoMAy05d2ad2HOmFAIs1gAACCCCAAAIImAh4E2Cpd1xlZGSI+iVC009qaqoUFxe3eVeW6Xdph0BXCnAw7kr94F+bAMtOjdmndhzphQCLNYAAAggggAACCJgIeBNgmd6BdfLkSdm+fbukpaXJ3Xffrf+Mjo42saANAs4IcDB2phSBHAgBlp2ysk/tONILARZrAAEEEEAAAQQQMBHwJsAymYxq09zcLJs3b5Yf/vCHsnjxYpkwYYLpV2mHgDMCHIydKUUgB0KAZaes7FM7jvRCgMUaQAABBBBAAAEETAQCF2CpSX/22WeSlZUlgwYNkpycHOnevbuJBW0QcEaAg7EzpQjkQAiw7JSVfWrHkV4IsFgDCCCAAAIIIICAiUAgA6yamhrJz8+XsrIy3oFlsgpo45wAB2PnShKoARFg2Skn+9SOI70QYLEGEEAAAQQQQAABE4FABlinT5+W7OxsOXv2LAGWySqgjXMCHIydK0mgBkSAZaec7FM7jvRCgMUaQAABBBBAAAEETAQCF2DV1dXJSy+9JGvXrpWbbrpJ8vLyJCYmxsSCNgg4I8DB2JlSBHIgBFh2yso+teNILwRYrAEEEEAAAQQQQMBEwJsA69SpU7J06VI5duxYp/NqbGyU48ePi/ozMjJSvwdrypQpJg60QcApAQ7GTpUjcIMhwLJTUvapHUd6IcBiDSCAAAIIIIAAAiYC3gRYFRUVkpGRIaWlpZecV+/eveWhhx6SO++8UwdZfBDwTYCDsW8V82u8BFh26sU+teNILwRYrAEEEEAAAQQQQMBEwJsASz0auHfvXqmtre10XrGxsTJw4EBRAVZUVJTJ/GmDgJMCHIydLEtgBkWAZaeU7FM7jvRCgMUaQAABBBBAAAEETAS8CbBMJkMbBIIiwME4KJV0cx4EWHbqwj6140gvBFisAQQQQAABBBBAwEQg8AFWc3OzqP/xKKHJcqCNKwIcjF2pRDDHQYBlp67sUzuO9EKAxRpAAAEEEEAAAQRMBLwJsM6cOSOvvfaabN26VQ4fPqxf1N7yUeFUamqqTJ48WaZPny6JiYmt/7Znzx55+eWXJTMzU+Li4kxMaINAlwtwMO7yEgR6AARYdsrLPrXjSC8EWKwBBBBAAAEEEEDARMD5AKupqUl+85vfyKpVq6S6uvqSc1IhVXp6ukydOlVOnjwpubm5cujQIVm4cKHMmjXrkt+nAQIuCHAwdqEKwR0DAZad2rJP7TjSCwEWawABBBBAAAEEEDARcDrAUo/+bd68WVauXCkqyBo+fLj87d/+rVx//fXSq1ev1vmpu7M++OADHXR9+OGH+u/nzJkj+/fvl507d8q4ceMkJyeHO7BMVgRtnBDgYOxEGQI7CAIsO6Vln9pxpBcCLNYAAggggAACCCBgIuB0gPWnP/1JHnvsMWloaJDvfe97+hHBi73LSgVeO3bskGXLlrXerTVkyBBZunSpJCcnm3jQBgEnBDgYO1GGwA6CAMtOadmndhzphQCLNYAAAggggAACCJgIOBtgqTDqueeek5///Of68b+ZM2dKRESEyZxk06ZNsmLFCunbt68Or4YOHWr0PRoh4IoAB2NXKhHMcRBg2akr+9SOI70QYLEGEEAAAQQQQAABEwFnAyz1vqtFixZJWVmZFBYWytVXX20yH93m2LFj+qXt6q6rJUuW8OigsRwNXRHgYOxKJYI5DgIsO3Vln9pxpBcCLNYAAggggAACCCBgIuBsgFVRUSEZGRl6DsXFxW1+WfBSE2sJv1Qfn/e7l+qbf0cgFAIcjEOhHL7XIMCyU3v2qR1HeiHAYg0ggAACCCCAAAImAoEMsCorK/UdWI2NjQRYJquANs4JcDB2riSBGhABlp1ysk/tONILARZrAAEEEEAAAQQQMBFwNsCqqanRj/+99957+qXsI0eONJmPbtPy8vfRo0frxxBjYmKMv0tDBFwQ4GDsQhWCOwYCLDu1ZZ/acaQXAizWAAIIIIAAAgggYCLgbIClBv/KK69IUVGRjBs3TnJycozeZaUeHywoKNC/Rqjuwpo2bZqJA20QcEqAg7FT5QjcYAiw7JSUfWrHkV4IsFgDCCCAAAIIIICAiYDTAdbJkyclNzdXDh48KNdff70OpAYOHNjhrxGqXy08fPiwPPvss/LHP/5Rhg8fLk899ZT06dPHxIE2CDglwMHYqXIEbjAEWHZKyj6140gvBFisAQQQQAABBBBAwETA6QBLTeDQoUP6McDjx4/r+SQlJYl6NDAhIaF1fuqdVyq0Ki8v13/Xr18//fjhkCFDTAxog4BzAhyMnStJoAZEgGWnnOxTO470QoDFGkAAAQQQQAABBEwEnA+w1CRUMLV27Vp57bXX9IvZO/t069ZNbr/9dpk3b54Ouvgg4KsAB2NfK+fHuAmw7NSJfWrHkV4IsFgDCCCAAAIIIICAiYAXAVbLRNT7rfbt26df7F5XV9c6v+joaP2I4ahRo6RXr14m86YNAk4LcDB2ujzeD44Ay04J2ad2HOmFAIs1gAACCCCAAAIImAh4FWCZTIg2CARBgINxEKro7hwIsOzUhn1qx5FeCLBYAwgggAACCCCAgIkAAZaJEm0QCLEAB+MQg4fZ5Qiw7BScfWrHkV4IsFgDCCCAAAIIIICAiQABlokSbRAIsQAH4xCDh9nlCLDsFJx9aseRXgiwWAMIIIAAAggggICJAAGWiRJtEAixAAfjEIOH2eUIsOwUnH1qx5FeCLBYAwgggAACCCCAgIkAAZaJEm0QCLEAB+MQg4fZ5Qiw7BScfWrHkV4IsFgDCCCAAAIIIICAiQABlokSbRAIsQAH4xCDh9nlCLDsFJx9aseRXgiwWAMIIIAAAggggICJAAGWiRJtEAixAAfjEIOH2eUIsOwUnH1qx5FeCLBYAwgggAACCCCAgIkAAZaJEm0QCLEAB+MQg4fZ5Qiw7BScfWrHkV4IsFgDCCCAAAIIIICAiQABlomS423q6+vlrbfekjfffFNOnTolzc3NEhMTI9ddd51MmTJFEhMTO5xBRUWFlJSUyL59+6SmpkYiIiIkOTlZJk+eLGlpaRIZGen4zIM7PA7Gwa2tCzMjwLJTBfapHUd6IcBiDSCAAAIIIIAAAiYCgQywPvroI/mv//ov+frXvy7Tpk2Tbt26mVh42aayslKef/55+fTTT3UAFRcXp+dbVVUljY2N0rNnT3nggQdk0KBBbeZ3+PBhWbdunVRXV+v28fHxooKws2fP6n7GjBkjs2bNCrSdywXnYOxydfwfGwGWnRqyT+040gsBFmsAAQQQQAABBBAwEQhkgLVp0yZZsWKFpKamSnFxcad3IJkAudxGBVQ//vGP9R1UAwcOlG9/+9utc1VB1Pr160WFeVdffbU89NBDEhsbq6ejgir1bwcOHJBRo0bJPffco+/YUndu7d+/XzZu3Ci1tbVy//33y/Dhw10mCOzYOBgHtrROTIwAy04Z2Kd2HOmFAIs1gAACCCCAAAIImAgEMsDas2ePPPPMMzJx4kT553/+Z4mKijKx8K6NuotqzZo1+lG/+fPny5VXXtlmDuqurOeee07q6uq0w5AhQ/S/t3yvR48ekp6eLklJSa3fUyHW1q1b5fXXX9ePEc6ePVvfkcUntAIcjEPrHW5XI8CyU3H2qR1HeiHAYg0ggAACCCCAAAImAoEMsEwmHoQ277//vr4DSz0eOG/ePH0X1fkf9V6rtWvXyscffyz33XefvttKfbZv3y5btmyRESNGyJw5c9o9JqjuwlKPJQ4YMEAHY+oxRD6hFeBgHFrvcLsaAZadirNP7TjSCwEWawABBBBAAAEEEDARIMAyUXK0Tcs7q9QdZipkuvBOKfUerB/84Ady5swZefDBB/Vjhurzq1/9St544w19h9qMGTPaze7IkSOyevVqUXdoPfLII9KnTx9HBYI7LA7Gwa2tCzMjwLJTBfapHUd6IcBiDSCAAAIIIIAAAiYCzgZY6rG3vXv36vBk8ODB/CKeSTUvaKPejfXCCy/oRwvPfwfWT3/6U1GPWd5xxx1y++23t+tZ/ZKheoeYuoPr/ODrCwyBr3xBAQ7GXxCOrxkJEGAZMV2yEfv0kkQ0+BIC7NMvgcdXEUAAAQQQQCCQAs4GWBUVFZKRkSGlpaX6ZezqheLjx4+X6OjoQBbC9qTUXVerVq2S8vJy+Yd/+Af9PquWDwGWbW37/XEwtm9Kj/9PgIOxndXAPrXjSC8dC7BPWRkIIIAAAggggEBbAS8CrJYh9+7dW79UfOrUqdKrVy9q2YmA+nXCX/ziF/Luu+/KmDFj5O67727znisCLPeXDgdj92vk8wg5GNupHvvUjiO9EGCxBhBAAAEEEEAAARMB5wOslJQU/Ribeun4b37zG1HhjHo3kwqx/v7v/1769+9vMs+waXN+eKUevXzggQckNja2zfwvd4ClgjM+X07g8ZLhX64Dvo3ARQSWT9mPjwUB9qkFRLroVIB9yuJAAAEEEEAAga4UUDfDuPbxIsDKy8vTv7CnHiv85S9/KZs3b5bq6mr9XqyxY8fqX9K79tpr273E3DXsyz2e5uZm+f3vfy+vvvqqXHHFFTr469u3b7vLEmBd7kp8+f45GH95Q3roXICDsZ3VwT6140gvHQuwT1kZCCCAAAIIINCVAgRYn0O/5R1Y6g6slgCr5etnz56VX//617JhwwY5ffq0/uuWu41UoKV+lS/cPheGV/PmzZPk5OQOGVp+hfDWW2+VWbNmtWvDrxB2/erh0aSur0GQR8AjhHaqyz6140gvHQuwT1kZCCCAAAIIIIBAWwGv7sC6sHjqlwrfeOMN+dGPfiTHjh3T/5yYmCjf/va3ZcqUKdKzZ8+wqLcKr/7whz/o916pO9Xmzp0rAwcO7HTu27dv149kjhgxQt+91q1btzZt9+/fL88//7wMGDBA5s+fHzaOLi0WDsYuVSN4Y+FgbKem7FM7jvRCgMUaQAABBBBAAAEETAS8DrBaJtjU1CS7du2StWvXysGDB/Vfq/dkqbuL7rvvvsD/cuF7770nGzdu1HNW77waNGjQRWt/+PBhWbNmjXZJT09vc6eWCsPUHVoq5Lrlllu0YUREhMlaoo1FAQ7GFjHpqp0AAZadRcE+teNILwRYrAEEEEAAAQQQQMBEIBABVstEVfjy5z//WVatWiV79uyRq666SoqLi/VdWUH9/OUvf5EXXnhBT0/dTXXNNddccqr19fWyfv16OXDggL4L695779V3WSk/dfeVCsNUG3Unl3q3GJ/QC3AwDr15OF2RAMtOtdmndhzphQCLNYAAAggggAACCJgIBCrAOn/Cn3zyiX5PlgpnEhISTCy8a6Pe/7VixQr9cvvu3btf9FE/dXfW7NmzdainPuqRS3XHmvqueoQwPj5eh1bq/WLqjqtJkybpX3rk7quuWRYcjLvGPVyuSoBlp9LsUzuO9EKAxRpAAAEEEEAAAQRMBAIbYJlM3vc2p06d0gFWZWXlJaei3o2lfpXw/HdjqfCqpKRE9u3bJzU1NTqsUi9+nzx5sqSlpelfeeTTNQIcjLvGPVyuSoBlp9LsUzuO9EKAxRpAAAEEEEAAAQRMBAiwTJRog0CIBTgYhxg8zC5HgGWn4OxTO470QoDFGkAAAQQQQAABBEwEnA2wTAZPGwSCKsDBOKiVdWNeBFh26sA+teNILwRYrAEEEEAAAQQQQMBEgADLRIk2CIRYgINxiMHD7HIEWHYKzj6140gvBFisAQQQQAABBBBAwESAAMtEiTYIhFiAg3GIwcPscgRYdgrOPrXjSC8EWKwBBBBAAAEEEEDARIAAy0SJNgiEWICDcYjBw+xyBFh2Cs4+teNILwRYrAEEEEAAAQQQQMBEgADLRIk2CIRYgINxiMHD7HIEWHYKzj6140gvBFisAQQQQAABBBBAwESAAMtEiTYIhFiAg3GIwcPscgRYdgrOPrXjSC8EWKwBBBBAAAEEEEDARIAAy0SJNgiEWICDcYjBw+xyBFh2Cs4+teNILwRYrAEEEEAAAQQQQMBEgADLRIk2CIRYgINxiMHD7HIEWHYKzj6140gvBFisAQQQQAABBBBAwETA2QDr7Nmz8sEHH8igQYMkOTlZmpqa5MyZM/pP009kZKT06tVL1J98EPBJgIOxT9Xyb6wEWHZqxj6140gvBFisAQQQQAABBBBAwETA2QBr9erV8rOf/UzGjRsnixYtknPnzklGRoaUlpaazEu3SU1NleLiYklMTDT+Dg0RcEGAg7ELVQjuGAiw7NSWfWrHkV4IsFgDCCCAAAIIIICAiYCzAdarr74qzzzzjEydOlW+853vyOnTpwmwTCpKm0AIcDAORBmdnQQBlp3SsE/tONILARZrAAEEEEAAAQQQMBFwNsAyGTxtEAiqAAfjoFbWjXkRYNmpA/vUjiO9EGCxBhBAAAEEEEAAARMBAiwTJdogEGIBDsYhBg+zyxFg2Sk4+9SOI70QYLEGEEAAAQQQQAABEwECLBMl2iAQYgEOxiEGD7PLEWDZKTj71I4jvRBgsQYQQAABBBBAAAETAScDrLq6Otm7d6/U1taazKHTNj169JCRI0dKdHT0l+qHLyMQagEOxqEWD6/rEWDZqTf71I4jvRBgsQYQQAABBBBAAAETAScDrIqKis/9wvaOJsuvEJosAdq4KMDB2MWqBGdMBFh2ask+teNILwRYrAEEEEAAAQQQQMBEwMkA69SpU7J06VI5duxYuzmocKu6ulqSkpIkJiam3b/X1NRIeXm5jBgxQm655RaZNWuWxMXFmVjQBgFnBDgYO1OKQA6EAMtOWdmndhzphQCLNYAAAggggAACCJgIOBlgdTbwgwcPSm5urkyaNEnS09MlKiqqXdOGhgZZtWqVbNu2TYdgQ4cONXGgDQJOCXAwdqocgRsMAZadkrJP7TjSCwEWawABBBBAAAEEEDAR8CbAamxslOLiYnnvvfekqKhI+vfv3+n81J1bmZmZkpaWph9F7Natm4kFbRBwRoCDsTOlCORACLDslJV9aseRXgiwWAMIIIAAAggggICJgDcBVmVlpQ6l+vXrJ3l5eR0+PtgyYfUYYX5+vhw/flyHXQkJCSYWtEHAGQEOxs6UIpADIcCyU1b2qR1HeiHAYg0ggAACCCCAAAImAt4EWC0vdu/Zs6csW7ZMevfu3en8Tp8+LdnZ2XL27Fl911ZiYqKJBW0QcEaAg7EzpQjkQAiw7JSVfWrHkV4IsFgDCCCAAAIIIICAiYA3AVbLXVW7d++WxYsXy/jx4zud35tvvilPPvmk3HjjjZe8W8sEiTYIhFqAg3GoxcPregRYdurNPrXjSC8EWKwBBBBAAAEEEEDARMCbAEtNpqSkRAoLC6V79+4yZ84cufPOO9s8HqgeM/ztb38rL7zwgtTX10tWVpZMmTLFxIE2CDglwMHYqXIEbjAEWHZKyj6140gvBFisAQQQQAABBBBAwETAqwBL/cLg6tWrZdOmTdLU1NTp/CIjI2XmzJny0EMPdfhLhSYwtEGgKwU4GHelfvCvTYBlp8bsUzuO9EKAxRpAAAEEEEAAAQRMBLwKsNSEVHC1a9cuWb9+vRw4cKBNkKWCq2HDhsmCBQtk5MiREhERYWJAGwScE+Bg7FxJAjUgAiw75WSf2nGkFwIs1gACCCCAAAIIIGAi4F2Adf6k1GOCVVVVrX8VHx+vHy/kg4DvAhyMfa+g2+MnwLJTH/apHUd6IcBiDSCAAAIIIIAAAiYCXgdYJhOkDQI+CnAw9rFq/oyZAMtOrdindhzphQCLNYAAAggggAACCJgIEGCZKNEGgRALcDAOMXiYXY4Ay07B2ad2HOmFAIs1gAACCCCAAAIImAgQYJko0QaBEAtwMA4xeJhdjgDLTsHZp3Yc6YUAizWAAAIIIIAAAgiYCBBgmSjRBoEQC3AwDjF4mF2OAMtOwdmndhzphQCLNYAAAggggAACCJgIEGCZKNEGgRALcDAOMXiYXY4Ay07B2ad2HOmFAIs1gAACCCCAAAIImAgQYJko0QaBEAtwMA4xeJhdjgDLTsHZp3Yc6YUAizWAAAIIIIAAAgiYCBBgmSjRBoEQC3AwDjF4mF2OAMtOwdmndhzphQCLNYAAAggggAACCJgIeBlgNTc3S1lZmWzbtk127dol5eXlkpSUJDfddJNMmjRJUlJSJCIiwmT+tEHASQEOxk6WJTCDIsCyU0r2qR1HeiHAYg0ggAACCCCAAAImAt4FWFVVVbJy5Up59dVXpampqd0cIyMj5bbbbpOHH35YEhMTTQxog4BzAhyMnStJoAZEgGWnnOxTO470QoDFGkAAAQQQQAABBEwEvAqwqqurpaCgQHbs2CE9evSQiRMnys033yxxcXFSWVkp7777rrz11ltSW1sr48aNk5ycHP1vfBDwTYCDsW8V82u8BFh26sU+teNILwRYrAEEEEAAAQQQQMBEwKsA65VXXpGioiIZPXq0Dqf69evXbo7qccLCwkJ55513JDMzU6ZNm2biQBsEnBLgYOxUOQI3GAIsOyVln9pxpBcCLNYAAggggAACCCBgIuBNgFVTUyNLliyRAwcO6IBq4MCBnc7v8OHDkpWVJcOGDZNFixZJTEyMiQVtEHBGgIOxM6UI5EAIsOyUlX1qx5FeCLBYAwgggAACCCCAgImANwFWRUWFZGRk6Be05+XlXTSUUmFXfn6+ftF7cXEx78IyWQm0cUqAg7FT5QjcYAiw7JSUfWrHkV4IsFgDCCCAAAIIIICAiQABlokSbRAIsQAH4xCDh9nlCLDsFJx9aseRXgiwWAMIIIAAAggggICJgDcBFo8QmpSTNkER4GAclEq6OQ8CLDt1YZ/acaQXAizWAAIIIIAAAgggYCLgTYClJtPyEnf1y4PqHVdJSUnt5shL3E3KThvXBTgYu14hv8dHgGWnfuxTO470QoDFGkAAAQQQQAABBEwEvAqwqv//9s4EbK/h7v+ThUQiIRJCNa19axG1lUhbaleal9pbqlVK3xcpVRptmleRt3iDt9aordS+U2sttRa11NJUaFWUhtgjERL5X9/5X/N0cnL2Z+7nPuc+n3NdvajnPnNmPvOb7Tu/+c0HH5gTTjjBPPTQQ6Zfv35m0003Neuvv75Zcskljf6mmwfvu+8+M2fOHLPJJpvYmwoHDhyYhwO/gUClCLAwrlR1dFxmELDCVCntNAxHUkHAwgYgAAEIQAACEIBAHgK1ErBUIAVzP/PMM83dd99tPvnkk4XK2Lt3b7P55pubgw46iODteSyA31SSAAvjSlZLx2QKAStMVdJOw3AkFQQsbAACEIAABCAAAQjkIVA7AUuFmj9/vr1h8K677jKPPPKIeffdd80SSyxhRo4cabbeemuz/PLLm169euUpP7+BQCUJsDCuZLV0TKYQsMJUJe00DEdSQcDCBiAAAQhAAAIQgEAeArUUsPIUjN9AoM4EWBjXufaqn3cErK/sBcAAACAASURBVDB1RDsNw5FUELCwAQhAAAIQgAAEIJCHAAJWHkr8BgI9TICFcQ8Db9jnELDCVDjtNAxHUkHAwgYgAAEIQAACEIBAHgKVFbBmzZplnn32WbPCCiuYpZde2sa7ev/992PjXiUVVPGwBg0aZPRPHgjUiQAL4zrVVv3yioAVps5op2E4kgoCFjYAAQhAAAIQgAAE8hCorIA1efJkc9lll9nbBI855hgze/ZsM3bsWDNt2rQ85bK/GTFihJk0aRLB3HMT44dVIcDCuCo10Zn5QMAKU6+00zAcSQUBCxuAAAQgAAEIQAACeQhUVsC64447zIknnmi22247c8ghh5j33nsPAStPjfKbjiDAwrgjqrGyhUDAClM1tNMwHEkFAQsbgAAEIAABCEAAAnkIVFbAypN5fgOBTiXAwrhTa7Ya5ULAClMPtNMwHEkFAQsbgAAEIAABCEAAAnkIIGDlocRvINDDBFgY9zDwhn0OAStMhdNOw3AkFQQsbAACEIAABCAAAQjkIYCAlYcSv4FADxNgYdzDwBv2OQSsMBVOOw3DkVQQsLABCEAAAhCAAAQgkIdAbQSsjz76yDzzzDNmzpw5ecrV9Zu+ffuaVVdd1Sy55JKF3uPHEGgnARbG7aTf+d9GwApTx7TTMBxJBQELG4AABCAAAQhAAAJ5CNRGwHr77bcLB3F3AHr37m3WX39986Mf/cgMHTo0Dxd+A4G2EmBh3Fb8Hf9xBKwwVUw7DcORVBCwsAEIQAACEIAABCCQh0BtBKwPPvjAXH311ebpp582jz/+uBk2bJjp37//QmWcOXOmeeedd8zAgQPNkCFDzMcff2zeeOMN88knn1hPrOOOOw4RK49l8Ju2EmBh3Fb8Hf9xBKwwVUw7DcORVBCwsAEIQAACEIAABCCQh0BtBCwVZurUqWbcuHFm9OjR5sADDzSLLrroQmXUUcOzzz7b3HfffVaskmg1Y8YMc9JJJ5lHH33U7L///mbPPffMw4bfQKBtBFgYtw19Iz6MgBWmmmmnYTiSCgIWNgABCEAAAhCAAATyEKiNgDVv3jwzadIk8+STT5qTTz7ZDB8+PLF806dPN4cffrgZOXKkPXbYp08f8/LLL5sjjjjCrLDCCmbChAlmscUWy8OH30CgLQRYGLcFe2M+ioAVpqppp2E4kgoCFjYAAQhAAAIQgAAE8hCojYClY4ESpZZZZhkzfvz42OODrsAffvihFalef/11K3YpgLv7b6+99poVwnS8kAcCVSXAwriqNdMZ+ULAClOPtNMwHEkFAQsbgAAEIAABCEAAAnkI1EbAckHcBwwYYCZOnGgGDx6cWD7FyzrmmGOM3nFiFQJWHnPgN1UhwMK4KjXRmflAwApTr7TTMBxJBQELG4AABCAAAQhAAAJ5CNRGwHIC1BNPPGF++tOfmlGjRiWW74EHHjDHHnusWW+99bq8tXSs8MgjjzQrr7yyOfroo80iiyyShw+/gUBbCLAwbgv2xnwUAStMVdNOw3AkFQQsbAACEIAABCAAAQjkIVAbAUuFue2222wwdsWv2nvvvc32229vBg0a1FVOeV7deuut5sILLzSzZ8+2Ma+22WYbM3fuXBvY/ZprrrHHEPUeDwSqTICFcZVrp/55Q8AKU4e00zAcSQUBCxuAAAQgAAEIQAACeQjUSsCSF9YZZ5xhbr755q6y9evXzyy99NL2uKAELD29e/c2O++8s/ne975n+vbta4UvxcLaaKONrPfVwIED87DhNxBoGwEWxm1D34gPI2CFqWbaaRiOpIKAhQ1AAAIQgAAEIACBPARqJWCpQJ988onREcFzzjnHvPrqqwuVccUVVzT77bef2WSTTayQ5d754x//aFZbbTUzdOjQPFz4DQTaSoCFcVvxd/zHEbDCVDHtNAxHUkHAwgYgAAEIQAACEIBAHgK1E7D8Qsnj6qOPPur6Tzpa2L9//zzl5jcQqDQBFsaVrp7aZw4BK0wV0k7DcCQVBCxsAAIQgAAEIAABCOQhUGsBK08B+Q0E6kiAhXEda60+eUbAClNXtNMwHEkFAQsbgAAEIAABCEAAAnkIIGDlocRvINDDBFgY9zDwhn0OAStMhdNOw3AkFQQsbAACEIAABCAAAQjkIVAbAevdd981xx13nJk+fXqecnX9RkcKR48ebbbddlszbNiwQu/yYwi0iwAL43aRb8Z3EbDC1DPtNAxHUkHAwgYgAAEIQAACEIBAHgK1EbB0y+DYsWPNtGnT8pRrod/otsIjjjjCbL755qZXr16l0uAlCPQUARbGPUW6md9BwApT77TTMBxJBQELG4AABCAAAQhAAAJ5CNRGwNLtgxKxLrroInP33Xebfffd13zqU59aqIwvvviiueKKK8yIESPMHnvsYebMmWPuuusu8+ijjxoFeZ84caJZa6218rDhNxBoGwEWxm1D34gPI2CFqWbaaRiOpIKAhQ1AAAIQgAAEIACBPARqI2CpMLfddps59dRTzbhx48yoUaMSy/fAAw/Y44aHHnqo2Wabbcz8+fPNddddZ8444wz7/+XJ1adPnzx8+A0E2kKAhXFbsDfmowhYYaqadhqGI6kgYGEDEIAABCAAAQhAIA+B2ghYH374oZkwYYJRLCx5UQ0ePDixfO+995456qijzBJLLGHGjx9vFAfrnXfesf+td+/eme/nAcdvINBKAiyMW0mXtBGwwtgA7TQMR1JBwGqVDbw1c745+XdzzHP/nGfem92qr5BuEwgMXsyYzy3fx4zdvp8ZujihSELWOe00JM1mp0U7bUb910bAcjGwlltuuS5RKqmKnNj12muvmUmTJpkhQ4aYuP/WjCqmlHUkwMK4jrVWnzwjYIWpK9ppGI6kgoDVCht4c+Z8c/D5s82M9+e3InnSbCiBYYN6mcn7DzBaKPN0nwDttPsMSWFhArTTzraK2ghY8qA6/PDDbUyrk08+2QwfPjyxZnRT4ZFHHmn69u1rf7vkkkua2bNnW+Fr5syZeGB1tk13ROlYGHdENVa2EAhYYaqGdhqGI6kgYLXCBo6/fo75/bNzW5E0aTacwNZr9zU/3rFfwymEKT7tNAxHUlmYAO20c62iNgLWvHnzrDfVLbfcYsaMGWMOPPBAs+iiiy5UMx999JE5++yzbcyr7bbbrive1XPPPWePEH71q181hxxyCDcRdq5Nd0TJWBh3RDVWthAIWGGqhnYahiOpIGC1wga+ceos8/YHeF+1gm3T0xwysJe56tABTccQpPy00yAYSSSGAO20c82iNgKWqsCJUB988IH1wJKQtdpqq9kbB//1r3+ZKVOmmBtvvNFMmzbNDB061AZyX3XVVc0bb7xhA7+/8sor5oQTTjDrrrtu59YoJesIAiyMO6IaK1sIBKwwVUM7DcORVBCwWmEDtM9WUCVNR4BxNIwt0E7DcCQVxtEm2UCtBCxVzOOPP26OP/54o5hYSc8yyyxjfvKTn5i1117b/uTpp5+2wtWuu+5qRa9evQi+2CQjr2NZGdDrWGv1yTMT7zB1RTsNw5FUmHi3wgZon62gSpoIWGFtgHYaliepLUiA+W5nWkTtBCxVw6xZs8yDDz5ojxPOmDGjq2bkibXVVluZjTfe2N486D+KnbXIIovYWwh5IFB1AgzoVa+heuePAT1M/dFOw3AkFQSsVtgA7bMVVEkTASusDdBOw/IkNQSsJthALQWsJlQMZWw2AQb0Ztd/q0uPgBWGMO00DEdSQcBqhQ3QPltBlTQRsMLaAO00LE9SQ8Bqgg3UVsCaO3eujW2leFd61lprLbP44ovbf//444/tDYQcFWyCCXdmGRnQO7Neq1IqBKwwNUE7DcORVBCwWmEDtM9WUCVNBKywNkA7DcuT1BCwmmADtROwdHzwkksuMddee63RsUA9gwcPNieddJJZeeWVraj105/+1N5AuNNOOyFiNcGKO7CMDOgdWKkVKhICVpjKoJ2G4UgqCFitsAHaZyuokiYCVlgboJ2G5UlqCFhNsIFaCVi6fVDB2B966CFbN8OGDTOzZ882ffr06RKwdBvhz372M24cbIL1dnAZGdA7uHIrUDQErDCVQDsNw5FUELBaYQO0z1ZQJU0ErLA2QDsNy5PUELCaYAO1ErAuvfRSc+6555oNN9zQjB071gwfPtyccsop5t577+0SsFRpzz33nDnqqKPMl770Jfs7CVw8EKgTAQb0OtVW/fKKgBWmzminYTiSCgJWK2yA9tkKqqSJgBXWBminYXmSGgJWE2ygNgKWPK3Gjx9vXn31VStWLbvssrZ+4gQs99uZM2eaiRMn2iOGPBCoEwEG9DrVVv3yioAVps5op2E4kgoCVitsgPbZCqqkiYAV1gZop2F5khoCVhNsoDYC1ttvv229qZZbbjkrZPXv3z9RwPrwww/NhAkTzGuvvWYmTZpkhgwZ0oS6pIwdRIABvYMqs4JFQcAKUym00zAcSQUBqxU2QPtsBVXSRMAKawO007A8SQ0Bqwk2UBsB65133jGHH364GTp0qBWnFltssUQBS7GyjjnmGBvkHQ+sJphx55WRAb3z6rRKJULAClMbtNMwHEkFAasVNkD7bAVV0kTACmsDtNOwPEkNAasJNlAbAWvevHnWm+quu+6ytwxusskmiQLWAw88YI499liz5ZZbEgOrCVbcgWVkQO/ASq1QkRCwwlQG7TQMR1JBwGqFDdA+W0GVNBGwwtoA7TQsT1JDwGqCDdRGwFJlPPXUU+boo482/fr1MwcffLAZPXq0Oeuss7qCuH/2s58199xzjznttNPM3Llz7Y2F6667bhPqkTJ2GAEG9A6r0IoVBwErTIXQTsNwJBUErFbYAO2zFVRJEwErrA3QTsPyJDUErCbYQK0ErPnz55sbbrjBnH766UYeWb1797b/++STT8xSSy1lFCfL/XcJXGPGjDG9evVqQj1Sxg4jwIDeYRVaseIgYIWpENppGI6kgoDVChugfbaCKmkiYIW1AdppWJ6khoDVBBuolYClCpGI9cwzz1gRa+rUqQvV0fDhw81BBx1kRo0aZcUtHgjUkQADeh1rrT55RsAKU1e00zAcSQUBqxU2QPtsBVXSRMAKawO007A8SQ0Bqwk2UDsBy68UBWt/6aWXzHvvvWeDuusI4RJLLIFw1QTL7fAyMqB3eAW3uXgIWGEqgHYahiOpIGC1wgZon62gSpoIWGFtgHYaliepIWA1wQZqLWA1oYIoYzMJMKA3s957qtQIWGFI007DcCQVBKxW2ADtsxVUSRMBK6wN0E7D8iQ1BKwm2EBtBKx3333XHHfccWaNNdYw3/nOd1LrZubMmebEE080AwYMMIceeqjp379/E+qSMnYQAQb0DqrMChYFAStMpdBOw3AkFQSsVtgA7bMVVEkTASusDdBOw/IkNQSsJthAbQQsBWgfO3asGTlypDnssMNS60ZHC4855hgb1H3SpElmyJAhTahLythBBBjQO6gyK1gUBKwwlUI7DcORVBCwWmEDtM9WUCVNBKywNkA7DcuT1BCwmmADlRawPvroIxuwfc6cOUZeVZMnTzYrrbSS+frXv55YN7qF8OGHHza33XabWXXVVc3EiRPN4MGDm1CXlLGDCDCgd1BlVrAoCFhhKoV2GoYjqSBgtcIGaJ+toEqaCFhhbYB2GpYnqSFgNcEGKi1gOa+radOmFa4L3UB48MEHmzFjxphevXoVfp8XINBOAgzo7aTf+d9GwApTx7TTMBxJBQGrFTZA+2wFVdJEwAprA7TTsDxJDQGrCTZQaQHLxb2aPn26kWfV66+/buNZpR0JHDZsmPW82nDDDc16663HjYQpViyBUJ5qzz33nPnwww+t0Lf00kubLbbYwh7VlAjI0x4CDOjt4d6UryJghalp2mkYjqSCgNUKG6B9toIqaSJghbUB2mlYnqSGgNUEG6i0gOVXQJEYWE2ouO6W8eWXXzbnn3++UbywPn36mMUXX9x8/PHHZtasWVbIWn/99c0uu+xi/8bT8wQY0HueeZO+iIAVprZpp2E4kgoCVitsgPbZCqqkiYAV1gZop2F5khoCVhNsAAGrCbUcKaOEqgsvvNA8//zzZu211za77rqr9WybP3++mTJlirn88stt3LF9993X3vrI0/MEGNB7nnmTvoiAFaa2aadhOJIKAlYrbID22QqqpImAFdYGaKdheZIaAlYTbKA2AlYTKqOnyijvq3PPPdf069fPHHjggUbHLt0jEevmm282f/jDH+wxwj333JMYYj1VMd53GNDbAL1Bn0TAClPZtNMwHEkFAasVNkD7bAVV0kTACmsDtNOwPEkNAasJNoCA1YRajpTx/vvvNzfccINZc801zT777LPQMUF5YV1wwQVm2WWXNQcccIAZMGBAAym1t8gM6O3l3+lfR8AKU8O00zAcSQUBqxU2QPtsBVXSRMAKawO007A8SQ0Bqwk2UDsBa8aMGebqq682jzzyiJk7d25qHQ0fPtyMGzfOLLHEEk2oy9xlvPHGG819991nRo8ebXbccceF3nvllVfM5MmTrYfWD37wA/jlJhvuhwzo4ViS0sIEELDCWAXtNAxHUkHAaoUN0D5bQZU0EbDC2gDtNCxPUkPAaoIN1ErAmjp1qhWk3nzzzVx1M2LECDNp0qTUWwtzJdRhP7rkkkvMU089Zbbeemuz5ZZbLlQ63f54+umn25sJ999/f/OZz3ymwwhUvzgM6NWvozrnEAErTO3RTsNwJBUErFbYAO2zFVRJEwErrA3QTsPyJDUErCbYQG0ErHnz5lkx6pZbbjErrrii2WuvvWwA8r59+ybWU+/evc2gQYOM/snzbwIIWNW3Bgb06tdRnXOIgBWm9minYTiSCgJWK2yA9tkKqqSJgBXWBminYXmSGgJWE2ygNgLWO++8Yw4//HDz/vvvm5NOOgmvoG5YJwJWN+D10KsM6D0EuqGfQcAKU/G00zAcSQUBqxU2QPtsBVXSRMAKawO007A8SQ0Bqwk2UBsB6+233zZjx441yy23nBk/frzp379/E+qnJWVstYC1wQYbtCTfJAoBCEAAAhCAAAQgAAEIQAACEIBA6wk89thjrf9IwS/URsBSPKYJEybYuEy/+MUvzMCBAwsWlZ87AghY2AIEIAABCEAAAhCAAAQgAAEIQAACSQQQsLppG7fddps59dRTbSD3UaNGdTO15r7ubiHceOONzS677LIQCG4hbK5tUHIIQAACEIAABCAAAQhAAAIQgEAVCdTGA0vw5s6dayZPnmzuuecec/TRR5t1113X9OrVq4pcK52n+++/39xwww1mzTXXNPvss4/p06fPAvmdMmWKueCCC8yyyy5rDjjgADNgwIBKl4fMQQACEIAABCAAAQhAAAIQgAAEINDZBGojYLkYWNOmTctdIyNGjLA3Fw4ZMiT3O0344csvv2zOPfdcs+iii5oDDzzQLL300l3Fnj9/vpGHlkSujTbayHpoIRI2wSooIwQgAAEIQAACEIAABCAAAQhAoLoEELCqWzcty9nHH39sLrzwQvP8889bL6zdd9/dellJvJL31eWXX270m/3228+sssoqLcsHCUMAAhCAAAQgAAEIQAACEIAABCAAgTwEaiNg5SkMv8lPYPr06ea8884z8mzTEcLFF1/cilazZs2yHldf/vKXzXbbbYf3VX6k/BICEIAABCAAAQhAAAIQgAAEIACBFhFAwGoR2DokK/FKgfGfe+45e7ujhCsdJ9xiiy3MyJEjTe/evetQDPIIAQhAAAIQgAAEIAABCEAAAhCAQIcTqK2AJW8hHYH785//bN566y2z1FJLmXXWWcesttpqZpFFFunwaqN4EIAABCAAAQhAAAIQgAAEIAABCECgOQRqJ2DpJsKbbrrJHn/74IMPFqqpgQMH2thNO+ywgw1SzgMBCEAAAhCAAAQgAAEIQAACEIAABCBQbwK1ErAkXp199tnmmmuusdSXXXZZs+666xqJVu+88471xpoxY4b9284772xv2Ovbt2+9a4jcQwACEIAABCAAAQhAAAIQgAAEIACBhhOolYB1//33mwkTJphhw4aZo446yh4ZVNwm9+gWvWeeecacdNJJ5tVXXzXjx483m222WcOrmOJDAAIQgAAEIAABCEAAAhCAAAQgAIF6E6iNgKWYVyeccIJ57LHHzMSJE81aa62VSF5BySVwbbDBBuboo48mJla9bZTcQwACEIAABCAAAQhAAAIQgAAEINBwArURsHRE8PDDDzdDhw61XliLLbZYYtXNnj3bel+9+eab5uSTTzZLLrlkw6uZ4kMAAhCAAAQgAAEIQAACEIAABCAAgfoSqI2A9fbbb5uxY8ea5ZZbzopT/fv3T6T+4YcfWpHrtddeM5MmTTJDhgypbw2RcwhUkMCdd95pbr/9dvOtb33LrL322hXMYXuz5PgoRt/ee+/d3szw9doTuOSSS8xTTz1ltt56a7PllltWrjwac3WxyksvvdTVJ7j/ps2nH/zgB2aJJZaoXL7bmaE4Zu3MD9/uWQLvvvuuOf30043sYP/99zef+cxnbAbmzJljpk6dauetyy+/fM9mqoO/xphcv8qtwrhXhfaYZLv//Oc/jdbGq666qunXr1/9KriCOU7qlyuY1cZnqTYClvOqmj59uvnlL39phg8fnlh5+s2RRx5pf5PlrdV4CwBAYwm4QTEKYJFFFrFC8Ze//GV7VLdPnz4LMULASjcbJsv1b1Yvv/yyOffcc+0CU3EXv//975vBgwdnFkxH2C+66CLzySefmBVWWMF85zvfSd1wyUzQGFOFiXxaPhGw8tTigr9BwCrOLNQbTz/9tPnNb34TrH2WyVfSQumuu+4yt956qxWwJPzm6XPKfL9p7zAm56txZ5faeBgwYIA54IADzKc+9anMlxV3+JxzzjGzZs2yp15CbFpUYdyrQnuMs9333nvPCuASsLbddluzxRZbZNYRP8gmgICVzagqv6iNgCVgl156qV1QjBkzxt4wuOiiiy7E8aOPPrI3FV533XV2V2vPPfesCmvyAYFKEXCDogQrTVTcM3PmTDNv3jz7f3XTpzyIooKx3tXA/t3vftesvPLKlSpXFTLDZLkKtdC9PPgCVu/evc0+++yTGntRX1O70aRbl4noabWA5fIoj+QQC4ayxNIELI3JWgT5fUzZ73TSewhY7avNKgtYU6ZMseLaZz/7WdvnpJ02aB/B+n2ZMTlfnfkClt742te+Zr70pS9lvvy73/3O3HPPPfZ3rRawelJkqEJ7jLNdxYW++OKLzQsvvGD22GMPTkJkWmi+H/SkbeXLEb9KIlArAeuNN94w48aNMy+++KIZMWKE2XXXXW2jHTRokN0lf/LJJ83ll19upk2bZhfVxx13nFl66aWpfQhAIIZA0oROt3lqN+2qq64yclFW3DmJwfqne/TuH/7whwWOPgD53wSYLNffGnwBS6X5/Oc/b8XcOI9EV1p/FxoB6/8fK9QTwgut/ha1YAkQsNpXo1UWsNpHpbO/zJicr36jAtanP/1p873vfS817rC8gc466ywzY8aMjhOw8lFr7a+w3dby9VNHwOo51t39Uq0ELBX273//uxWm9M+kZ8UVV7RCl/7JAwEIxBPIGhR19l87wc8//7z1PFG8K7d4R8BKt6ostthk9Qk4AUs2P3fuXGv7Wccp3C60NlU++OADG9cmhHiTdJSiDh5YCFjxto6A1b4+AAGrfezb9WXG5Hzk3QJe45fiKulIYJb3sW6Hv/LKK63IJY/bxRdfPIhHcNK41zSRAdvNZ7shftU02wrBrF1p1E7AEih1kA8//LC5/vrrzV/+8hcb9FIdrQSrb3zjG2bUqFGxxwvbBZnvQqCKBPIMis6jRO7K8sJyorDefeihh8xBBx1k4wO5Rxcn3HzzzVZg1jta9Ct+wnbbbWe9Inv16rUQCp3hV3rPPvusnSxlvaPYQn/+85+tu7q+J48xCQYKmK4g13FHLvSOPDR17FGenFnv+Gw22mgj29fovZEjR3YdS1Ya8gaVaCFPNT06arnDDjsYCQt33HGHzVM0iHvRvFTRdpqQJycOLbPMMvZIhGzuK1/5itl+++1ji+92oTUBks088MADiUcIZfO33XabUbwsCRlZNh+dyCfFr1PGohcrKH1duKAg8O+//75tg/JMVswM2bOOR+Z91KYffPBBc9999xmVV8ePV199ddvurrnmmtgg7lrUaAHkxG/Xbm655Rbr6aljl0pHfYvajuLvxT1q6yqHBHXlI+sd/UbzBPVTupFYjwLJa36w6aab2vejT5F68QWovfbay7z11lvWK1XxOlXez33uczb5Isz8/ISst7z125TfJQlY7r+r395ll12svT3++ON2XJK9yONf7b9IXCpXjy4djU9qd7LDX//61wsFcU8T13S8X21fY5nylKctV3VMLmrfjMk90zrdAl5fk9fx/fffn+p9rP5NnrZ/+9vf7LincSbpSHvROo+Oe65txJGIXnBS9FtJdOPao+v7//Wvf9l5sdak/jxQpxWUH/UjcXPeuG8VnU+mbYAoLa2N1WY0N9X/V51oI3qbbbaJvdjMjVOat8gGsubIKkOZuXjR+X7cfCGtLL4ApbmQwjlIYO3bt6/1JJRHoZ6i/bKrsyJzhJ5psc39Si0FrOZWFyWHQDgCeQQsLS4VkFqD4Ve/+lU7+CUNvnfffbddlGvAUbwbTfglLrsF+u67724n7v4jkeD888+33iouFpcGUjc51/c233zzrkmA8nP11VebP/3pTzaZgQMH2oWxi9slsWG//fZb4Lij8qDdQQkQmkxE31GwXL2jeF/ucWy0k6j3lSc9TpBSGf3yKg9KV+XQoK5Fu8oQFbDK5CVcjZNSEQJOwJI4KjvU8XQJIEnB3GVfmnArds2GG25obS4uBpZialx22WVdi2K1Fd/mdXmCvucfVYxO5CX2amIme5Ogo9+uscYayKl11gAAIABJREFUduNGC2M3SdMEW+1Lky79RvasNqT3ZMPrrLOOPYqf5wYjCTPyyFTMDT2aRGpSqLSUtoQwTeTTbiZNar9qK2IgFt/+9rctN//Rgl089Rt9V/l1fYv6DZXB71v8vKrNqw71SMBTuVdZZRWbT7VT9xStF38BoT5EjN3jGJRlFrLeith8U36bJWBJ4JXdvP76612x22SjeiS0ykZ920niJuFU7U/p6HFx4JSW7NgJsf4thEl500L0ggsusIvLuLFy/fXXt6KbLxRXdUwuY9+MyT3TOp0AINuUPWnzTv+e5H3sewErXpZCT8QJWGXqPDruvfLKK3ZjSOOM+muNJ6uttpqde0lsc5sGZb6VRDdNwFLZtTEr8c7NRzUeKl9qh3Fz3rjvlJlPJglY+rY2kcUpbo4sVprvultP9Ru/n3LzBOXJjZdxfV6ZuXiZ+b7WFPfee+8C6wp/vqD4X5r7uMfZr9YE6qNVBjdfcf1smX5ZaRSdI/RMi23uVxCwmlv3lLzhBPIIWELkfrfmmmsu4Enh45PHlS5Y0MRag7YGFC0AJObo/d///vdWVPIX/7rlRrfWaDD54he/aIOF6n0NnJo0aCKkQdL3/JIHlQY07YB/85vftGKBHg1oEhgktPmxipSWBnN5Rkh88N/RBECLYn1L15XrOxrc/TLr33VFsTzI5Gmm9DQoKs6eds+1QJXgsNVWW9m8K7/6lnbu9e++gFU2Lw0307YV35+Y6xjgFVdcYXczJZZssMEGC+TLD94uO5agEXfLmbz4dMmIJlVRm9fkSDYsm9LCQbvZ7ilzhFATabVJ5VltV+3SLaD13yRMS3RRgF55PmXtFLu2J/v327jKoraqtqcnTcByR03k0SYvJbU7PVogKY0nnnjCLgjE23lIubYmwUrCnvIrsUx9i9qa+gMJc7rYRW3UTaz1LXl/Kj8ufp/6GtWLPL98b7oy9eIvIDTpV75Up07YU/7LMAtdb21rQBX+cJaApazLduRZp00RPVqkqs2ofcqrVuJv2uPbofoD394laP32t7+1dih7yRKw/P5lvfXWsycN/LFS/YZ+4x/1quqYXNa+fa9TxuTWNS7fg0VCh7xttVmS5H3sjs1rvNL/NOZEBayydV7mCGHZbyURTROwXnrpJStUydtK/b/+3R/L8l7iUmY+mSRg+e1e/cFKK63UNUdWn6MNL3+M9fsWeZhqfuNOMWhclHedxs1oMP+ic/Ey8/1HHnnEblhrw0p9nvKneYoY64SDhC1tTmnsd/Gu/RhuKofmDOqrVTduo05pan5QpF8uM0doXSslZRGojYClGCR//etf7aRVRhx9Hn30UbPUUkvZBa12hXkgAIF0AnkFLLWtJG8S9wXnESLPDx3P8RfD2gk588wz7WLZv7VQi8+bbrop1kvFF3s23nhju6B3R7R0VEe7LlFvLjfAaEDWgCaPKgUVlWCgPOy7774L7NQo726yo4XE17/+dZt3PY6NdqmU5+huuwbAP/7xjwvFBtO7yvuNN95oXe99AatsXrDj9hCIxpfS0QjZa1wwd3fUVotK2Z6O7cQJWG6yr11j2WP0GJubsGnRLLHXCaplBCwnFmlipzw5LyRHU55U8g7RJE+769GbRn3qrg3LhqPimmtHEqNV7jQBS8cPNVmXoBYVALRrrrYqccodTVZbUlsTFy3cd9tttwU809TWxVlHMXfaaSez2WabWVFAedFcwRcGouWWiKbvSPwqUy/+AmLLLbe0InZcv1eUWch6a0/Lqf5XswQsLWzUJvyLS2SLuvVL76Z5I7vSO3uWt4iEAHn9+Y9ELAW+1tw2S8DS2Hf66afbjRr91m3cuPHG5cs/RlXVMbmsfTMm90y7isYAUt8v4VaCbjSYu39sXnYpkSBOwCpb52UErLLfKitgxfX9//jHPxbgoLEm7Skzn0wSsCQs3XrrrXadrA1bf0xy+dJ81t1aLEFeYpBEIYlw0YvPNI+94YYb7JjtQgGUmYsXne8rX5MnT7YbcDvuuKMd2/3HH/s1bx8zZoz9s7Nf5VFinDxT/adsv1xmjtAzLba5X6m8gKVJqBqjDFkGKUM+7LDDFqqxU045xS4aNfE49NBD7TGKIrE9mmsClLypBPIKWN0NeBs30PpHE93CM1oPzl1cMXE0eGlnSV5PauNu4em/owFYg6QELg3EWpDnEd/iPMzS2Kg8mqRJ4NAAqeNi0Sfu/bJ5aap9trvcUQFL9iWBJe44hb8LLYFHO9ZRAUuLTyfyJHlwaJfyjDPOsIKrL/YWFbD89hWNDeK4+u0yyY7db93EV0cUo3Hv9JsQAcnjgqc6Zpp06tiWf1TA5c0t1CUKSuRy7UxeGnonKhK6CbsECR1P1oZXmXrJKnMZZqHrrd1tqKrfzxKwkjwn8o6ZKreOvcrjQQt/iWHO+9ExSQoWnOXxodh1atPdmd+2a0yWh6QLSVC0X2JM7pnWFLVLCRpaf2ljIBrM3YlF8vKR16w2MKICVnf6tKICVne+VVbAituwKRIIvOx8Mmn8caEMJJppDuE8SMtaT1x/pNivRebifrsvOt/XBtPBBx9s45BGH1dWrRFcH5vFvky/3J25W1nuvJdNoNIClnNt1EJAQpbc/7Q4UKOMPmpMUrF1zEADuwxeimzWsYhsRPwCAp1JIO9k3O3AZLlDu2CLOi6oXRMNsNHHDfZZi7844mWENB0vUn7igqn7C2BNqkeMGGF3t+WRksYma4BUunHvl81LZ1pf9UsVFbB0bNV5A/nHKaK70IoX4XZB/TYjcUpeFBqj4jyDRER/k8u+xFodX3JehkUFLH9SnOYRdemll9pje1keJVltr0h7doFfJTZPnz69K76cswj/SFWetha1pLz9mnuvbL1klbkMs9D1Vv1W1p4c9oSAlWWHRQQsJ4i5OHASwyTQyotRnl1J8biqNiZ3x74Zk3umrcTZpfOe8b2P/eDt7li9NhM0l1K4Bufh0506Lypgdedb7RKw8oxxcbafNP5E4z9K3FG96X8Ss5KEb6WneYtEIZ2WUN/hP/5cJmtsi7LMGivj2DuhKW3doU1uiavaWJO9SeTK4lmmXy47R+iZFtvcr1RawNKRjaOPPtoKV/K6kldV2vFAuWIrcJ28sSR+TZw40R7x4YEABBYmkNWRuzec8JIWA8sP6KgBUkfvdKRXj/42depUe1zPLab9c+ppC2w/1y6/WUKa/46bAKUJWFGhQpOvVkyWy+YF220PgTi7cPEl/GDu0V1oefzE2apLT6VJErD0t7hJe1EBK2/7ytsHZE1Y805Q/cm1OGnnXjuselxgXh1DcXzyMiva5v3f5/1GtA6yylyGWeh6a0/Lqf5X6yhgiao8XHSMWfG4NK7q0SatYtroCLx/DLiKY3J37JsxuWfaVZwA4MIf+N7HcWOha1cSEpyA1Z06LypgdedbnSJgqRzRm29d2TTWavNNa2n/khg/uLo26rQJ59baErPU3/jz7qJz8bz1UnS+H2errRCwys4ReqbFNvcrlRWwpP6edtppdrA+5phjbKDkvI8Cu/3iF7+wQecOOeQQvLDyguN3jSKQZ/Hqu2SPHj3aHuGNe9wiXqKVXMn9c/RxC72sxV/cN7IWhHHv5PF6cun6Rz1aMVkum5dGGWWFChsnYEV3nXVkTZNs7Tz7wd3jJnh5dvGSjvUVFbDy7kS7dNPatqokq+3lbc/uqKUmyIoB5h+rKjMZjTOXPP2a/17ZeskqcxlmoeutQs2pUlmpq4DlIGpclveiuyJeNqy2pNMJ8iTWU8UxuTv2zZjcM00orh/2YxE672PXl/veyHECVnfqvKiA1Z1vdZKA5ZdFG8cSoHRzty5aUV3qEhp3Y6kfa0qe2Irp5XtpxfWVWWNblGXWWBnHPo8HlpujaTPMhTZohYBVdo7QMy22uV+prIClRifhSsZ40kkndXlz5Kkq3Zjwwx/+0L4jIcsFws3zLr+BQFMI5FnouYDIWrj7twFGGaUdRSobb0Pf1Nlz7QRpcq5BOO3cvQZm/V6emPq9BrWycafyxtvwj3n5TIiBVf9WFCdg+QtDxWNS4G7F/JC9+TdsxglY3YmjUFTACh0LJCsobZ4JatLxSGcpZWNg6dtKW8cIdJQqKwaWjjBqfqH+QnMDvdvKGFjuRq5oDI+sfrFojKD6t7ieK0FPCFhuASZvZHc03S9hkSOE0bHQD42hvymIuxan7sITfaeKY7IWxq2OgcWY3L12lGSXzuNKm5O6REf1qDFNsYe0+edvdPgeWN0Zi4oKWN35VrsELF90K2K7ceNH3BzYL5cuQlO9aax0Fx3FHcPz3ykTAyuaD7/dJ8XASprvtyoGVpF+uTtzt+61Rt5OI1BZAUtui2PHjjU6vzt+/Piuaz3zVKca9oQJE6y79aRJk2zQZx4IQGBBAlkClnZmLrjgAhuPR0dxddTPdzv2U3MTjbhYOu52QMUK8o8LurgK/pW+fpru7/Jy2XPPPRe4hTAaTFTvuVhEWpzqthzdiOhc3zUAxd0ElXULYdLRw6xbY1yspLhbCIvmBbttD4EkAcvZmepRNqZrqf2Fo3Kb5GLvdq2T2lMrbiHU4kIL6OhGTshbCB0TtbekI8H+hDtuou7y4x8h9Hf+dUW7do39xbv/92233dYowLUT3VUP/uLKWZH7u0IT6JiLjkyUqZcs0S7r5sYkZs5zJkS9taflVP+rPSFgZd12lXRbZlzeXGwhP1ixTzluLK/qmFzWvrPmK4zJYdpdkoDlvI81H1Q4Cd38qvhr/kUZcR5YylXZOi8qYHXnW+0SsPTdMrYbN/74m0RxF7PE1a2b57jx0N9o8W8D948Q+rcQ5p2LF53v+55hcTcfZ91CKD5xoRrK9stl5ghhWiSpJBGovIAl8amoF5UMX6KXrilGwML4IRBPIGlCKA+Fl156yVx33XVGnb2uEtdA4F8pHk3RpaXFoK7u1WCnwU+TnauuusoKSXr8xa3ccuX5II9JHRGWN4u8pvTelClTzOWXX27P8vvCk4JM6iieBlkNnMsvv7xNV4OVAtxqAuWLA/4ArL4k6R2l4y/ysybLWnwoeKREDD/vGlQ1UN9+++02RokvYJXNC/bbHgJJApYvmihnstmod2KSgOXE3Pfffz/R5jV+RSdsWR5Y2uGMijVOnNWFCrpSWxNaeQPp0X/TTqw2inRj5w477JB51F6XOeimX3k57b777vZGQIlJKovauDxAom3crzlxk1eIPFMUq0cLH/UpLqj79ddfbz2j/CDuen/atGnW81KTcx1h/uIXv2iPOOi9hx9+2OZJ4px2lOUd4GL/aNGkXVbd+Og2sVResVTd+uUuUy9ZApbyXoZZ6HprT+up9ld7QsCSvV977bXWRqNjj+amuqFQ40jU3uPyJrvVWKkbdv3xRpT1N110JE8Khc2QXeup6phc1r4Zk3umTaUdwXIihHKivt8/Nq//liRgla3zLAFLQkpUQCn7rXYKWGXmk0njj2sn0T5H4+VDDz1kx0udTnIe4+7mY/1TG3HykNKcRulrHqu40urLorFni87Fy8z33YZedM6hdcEdd9xhFC5o0KBBXWO/6jDrCGHZfrnMHKFnWmxzv1JZAUuNR8KVdp50hFBeGnkfTU6POOIIo2u1dQzRTdrzvs/vINAEAm6g02DlYtGoc9eC1N1Aonga8pZIE6/ESoOTFpmKy6FHx/6UhhaTSlv/roV5dFfIDx7p8uFcieWJsd122xnF53FeF35gWn1HC1f9Tt4O+pu8FrQw9neRtPCVuKXbVZRO9B0F5FY8HnnTuCdrsqzfaXDVAkXfVR6UriZPmihogiBhLurBVSYvTbDFKpYxScBSXt1xCtlqnAdhWpBTibOXXXaZFT+jNi/73GSTTaxQ43s7Jk3k3S6lFq/6vcY6iV+6cUiPBOjzzz/fLnL1d7njy17dETqJvRKjkm4x8+tFZb3iiiuMLlfRo2+pnSst7d7q39UO0y5lUD7VT+gdPSq/jvyqf5D4rfLo3xXLxx/zJXq5G9j0XX1PbUnzBP3/3XbbravMSjd6E5MmuXpc3xZX7qL1kkfAKsssZL1VsW21O089IWA5e5O4pA0hPW6cVdt346Ls3fcUSMqb4l2p/cnuXL/hj9eKK6exz7XlKo/JZeybMblnWk2aAOA82vWbYcOGLXBsXrlLErDKjkVJ4567oV5tws3pNttsM+uBW/ZbSXTj2mNW358losR9q+h8MikPGvu0+SsPOX++68ZLzQM05rsbjpWXu+++29x666127NU7OmKo3+vf3VzWjxGrd8rMxcvM97VhLaFKeXOhQdR/amyNG/vzsNc8oGi/rDIXnSP0TItt7lcqK2CpSuSyd/LJJ9sJvW4jzBPLSpPhs88+21xzzTV2UqCjRzwQgMDCBNyEMPoXDQrySNJNJVroJV27G33P7dg8/vjjXYtzeX5ss802dnB84oknTNwxIC2uNUhpwFUaGmB1O5l2k3VkIvpIINKCVjtA2hVxi18JXZtuuqmd3Od5R4taCUyKNRMVufNMlt0V5eqn5NGiR54lSk95VFySuCOIcflPywu22x4CaQJW3BXifi6zbumJs3lNECXYSrjxj8kp3aSJvP4mUUiCmNqC2qp2pHXEwz2uXUp40sRNactTSZN9TWLztm+lF73dSG1t1VVXtR5c2q3VN7JuFXVl18JA6WlS+oUvfMF6lsgrReKg70niyqGQADfffLP9u97Tt13/EhcmwOVVO8ia1OqREK8gtUnlLlIvWYsYl++yzELWW3taUHW/2lMClghEx0WNNeuss469DUyClMScPAKW0orap9qyNmA0VseNfVUek4vaN2Nyz7SnNAEgLpi7n6s0ActvC3nHorRxTwKtxgvFZ9SjMch5H5b5VhLdnhKwis4n08afuDmmxkuJ3OIUnVfHfduNlZorKM6n+pqol3eZuXjR+b7L2y233GI9ViWcqQ/V2kRri+jYn0fAKtMvO/soMkfomRbb3K9UWsCSB8O4cePM1KlT7YB/2GGH2SMB0cm9qk9GrgXHKaecYj0ttAg47rjjFrgNrbnVTMkhAAEIQAACEIAABCAAAQhAAAIQgEB9CVRawBLWF1980R4DVMwAPToapLO48tBwj24nk4u2FHk9yyyzjD1+WOTYYX2rkJxDAAIQgAAEIAABCEAAAhCAAAQgAIHOJlB5AUv4de76vPPOs0Ep5T6Y9OgoxOabb27dHHU+mwcCEIAABCAAAQhAAAIQgAAEIAABCECg/gRqIWA5zAr8+te//tUGClSwWPcoMK1iYay++uq54mTVv9ooAQQgAAEIQAACEIAABCAAAQhAAAIQaA6BWglYzakWSgoBCEAAAhCAAAQgAAEIQAACEIAABCDgCCBgYQs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AAQgAAEIQAACEIAAAhY2AAEIQAACEIAABCAAAQhAAAIQgAAEIFBpAghYla4eMgcBCEAAAhCAAAQgAAEIQAACEIAABCCAgIUNQAACEIAABCAAAQhAAAIQgAAEIAABCFSaAAJWpauHzEEAAhCAAAQgAAEIQAACEIAABCAAAQggYGEDEIAABCAAAQhAAAIQgAAEIAABCEAAApUmgIBV6eohcxCAAAQgAAEIQAACEIAABCAAAQhAAAIIWNgABCAAAQhAAAIQgAAEIAABCEAAAhCAQKUJIGBVunrIHAQgAAEIQAACEIAABCAAAQhAAAIQgAACFjYAAQhAAAIQgAAEIAABCEAAAhCAAAQgUGkCCFiVrh4yBwEIQAACEIAABCAAAQhAAAIQgAAEIICAhQ1AAAIQgAAEIAABCEAAAhCAAAQgAAEIVJoAAlalq4fMQQACEIAABCAAAQhAAAIQgAAEIAABCCBgYQM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QE8QuOaaa8zpp5/e9akRI0aYSZMmmSFDhvTE5/kGBCAAAQhAAAIZBBCwMBEIQAACEIAABCAAgcYTcALWwIEDrWg1fPhwM27cOLPEEks0ng0AIAABCEAAAlUggIBVhVogDxCoGIGPPvrInH322ea6664zm2yyiTn66KONJvQhn7ffftuMHTvWvPvuu+akk04yK6+8snH/bbnlljPjx483/fv3D/nJ2qcVx6z2hQpUgEcffdQcddRRZqONNsJ2AjHtiWTmzp1rnnvuObPoooua1Vdf3fTq1atln501a5a56qqrzE033WTefPNNK06ccMIJ5rOf/az9pvq9O++801x66aXm1VdfNf369TPHH3+8GTlyZMvyVLeEe7K+kth8+OGH5tlnnzXDhg3rqrtQHJ2AteOOO5rDDjssVLKk0wICb7zxhvn73/9u1lhjDTN48OBufSFp/Aj5jW5lMOblVraD0HklveoQkN1MmDDBPPLII2bixIlmww03rE7mOignp5xyirnxxhvND37wA7Pzzjt3UMmqURQErGrUQ0fmwk0I8hYuREc6f/5888ILL9gFyGOPPWY++OADuwhZccUVzTe+8Q0zatQou1DiySaghYpELE3oWyFiIWBl10H0FwhYycwQsIrbUxXeePzxx82Pf/xj6+EiIXuFFVZoSbY0aT/uuOPMgw8+aNOX+CEPG4nzErDmzZtnzjnnHCtw6VlyySXN4osvbkV2BKx/V0lP1VeaEdxwww3m1FNPtbZy8skn27rS88knn5iHHnrI/Pa3vzVTp061dbrsssuabbbZxo7/AwYMyLStLAHrlVdeMeedd17X/KJPnz5m1VVXNXvttZcdJ3v37r3QN/785z+bI4880nz88ceJ32/1Ikdzo5dfftlcccUV5uGHHzbvvPOOzauOSEqsE6M8fDIB9tAP1J5/8Ytf2PoeM2aM+a//+q9ufTlu/Aj9jW5lMOblpHYQ+juk11kEELB6pj4RsFrLGQGrtXwbnbombZpcpj2aYL7++ut2AqrFy2c+85nSzLR7fu6555prr73WTmTjnnXWWccuWJZZZpnS32nHi+0SLiRiaVEnMfC73/2uFQBDPWkClnZUf/SjHxktDnj+TaBddlCHOkDAqm4tpYkCEgTkOacxQLvCQ4cObUlBnIggT43//u//tl4b/qN8HHHEEea9996zR8Y23XTTlnqDtaSQPZBoT9VXWlFUl8ccc4xZf/31rfgpT12NVb/5zW+seKXxX2OH/rs2sfTIw1cC5tJLL51KKclWJQDdcsst5le/+pWZM2eO9UiWAKrF4IwZM2ya2mU/8MADTd++fRf4Rp7NvFYKWHFsNAeSoOby/ulPf9r8/Oc/t5t9dXhUHxdccIG5/PLLrYeDRLjuPHHjR+hvdCd/ce/GtYPQ36hyesyHytUOAlY5bkXfShKwXnzxRTvX0KYd8RWLUv337xGwyrPjzQAE7r//frto0e6fdrrLChb+7rkmlt///vfNFltsYSewmsxOmTLFnHbaaXZXVgsXHQupU0yLThyo0wQseTxwfGPhBtaJdhCgG7FJIGCFIhk+nSyvlvBfXDhFl4ftt9/e/PCHP1xInHL2I1FEY9Jiiy3WE9niG4EI6EihNj30aJNKmy3yMPrnP/9p61OLhv3339/sueeeqV9MslUdc5XQKjFI9qP5hdKXyCGvPoljEoR09H2zzTZb4Bsuzf32289885vfDFTifMkof5dddpn1GpNHocZVsXEi2/Tp083kyZPN3XffbT3JVI5Wicj5ctyeXzF+tId7d77KfKgcPQSsctyKvoWAVZRYsd8jYBXjxa8DEpDHlCZLTzzxhD2HvdZaa5VO3Z9c/vSnP7Wu/NFHsQy0s553Ils6My14sRMHagSs4obSiXZQnEL8GyxAQpEMn06VBKyk2EbYT/h678kUL774YnP++eebnXbayRxyyCELCJT33nuv9brLEx8vzlYlAmkDTEe2dtttN3PAAQcskL7+Lk9lHc/baqutFvIednlrpZdVEuu//vWvNj8S3pLmRopD+ZOf/MRu9B1++OFGIm/THtp//Wqc+VC5OkPAKset6FsIWEWJFfs9AlYxXvw6IIEnn3zS7mhuvPHGVlgqG5vKn1xut912qZ5czuNLxwkkmrnYGVmTl7SzzC4w8G233Wb+9a9/dcWVUMyNLbfccoFyuQFXGHW8UhPGiy66yPztb3+zE2IdcdQI/Q3sAAAgAElEQVQusTveknb0IDoZjuYjT2yOtOpUXjUhv/322228DHm2bbDBBuY73/mO0XGDvE80cLKYq570P9V7XBB3cfN3ql1wZcWnmTZtmvWqy4ptot/88Y9/tGXQ7nyeeCg6TnH11Veb3//+9zbIs+Knff7znzf77ruvFVjjAkzrHe1wawdbnNLe8Sdcit+hWCTXX3+9tRE//k8RZn49FMlLVv2V4VfUBt1iUbb8pS99yXKUvenYj7wAvva1r9kFY55g/lltOJQ9q43r2IpsxMXYy7KRot+OBhN3bU99g+xZgUH9mIFpAlHWZFV1pqDmskOVLc1+i9SX/92orSnujnOdL+NOrz5fmxYXXniheeaZZ7qOdMX1Ty7PcfYuhno0DsU9cX1sUVYSzCRqnHHGGeb555+3Aovi9Th71d/V1/m2r/rW7xRXSXGJNE7oeLyODKkf+9SnPmU9iaLjiytDNE5TUp2m1ZHPwxd+suqrSB/kvq/yqf/T/5cIpXKqjldaaSXz7W9/23zxi19coO+Na+tqi2o38pyL9hdZfYNf1ri2lNWG9H7aN9z8IUScz6x+O/p3eVfJtrLmRq7c2vzT8UyfYdHYYr5tS+zzL06QbW+99dZm7733tkcwo0+R/jXPvMxd2KB5x+abb2522WUXK0Y6m9NcMK3+0r7hYq7Ku+2pp56y/VDSvKTI2J+3jyli146z2sjvfvc7c+WVV3b192pfmtepnqJjS5ZIlJaHInyUP/1e64JLLrmkq69z9bbHHnvYuIV+XeXts1WuPPPzrLZVxDb9vlgxee+77z47X0iaR3eXc3Q8jOPm8pTVn+UdP7J46e8h0sqy87g2WnStlacsRdch0XxlzUUUTL9IP+HbdXfXe3nKX7XfIGBVrUYakh/tBv7v//6vueOOO2Jd7otgUMwSLUB0PFAeXZpsJz0SJeT+L7f5X/7yl1Ywypp86u9pSrome4rj5WJi6BiBvL006YvGxPA7Jy16JWBowq24LEpDixMt3FUOufPrhh1NNjTgaBdZHejo0aOt8KaJ5he+8AWbfw0SOrrw0ksv2QWo4nz4+dhhhx3MwQcfnEsIUHpapLhyuWDGM2fO7BKytFurSU/WIw6Kq6HJoh43AdEiR2XWhE/5dbcQxqXnp+HK5mKn6Z9xAeZlX5q4a8DQIx6LLLKIrRd9UwKh8uXHQ/HLHI1vosFBi1ktKn0RSwstCVGyq+g7Ol6iSeGuu+7adVzD1b/KryOsmhDpEQvHoCyzonlJq7sy/MrYoBvQ11tvPVs3uvlNdaI6khioJymuTDT/aZOcUPasybWOI6nPibaLJBsp+m1NchVnR0KeHn1Hdi8+WvDpGNA//vGPIAKWb2t5bL5IfWkxcvPNN9sjXOqbn376aRssXUf0Bg0aZBeS+maWIBKt5yTbVNtywqfrP/Wugo4r0HM0D/qb8zRRH6u2qKNgig2kvk1HrPw+tiwr3XSovtPFYnIeYM5eFYhcIqL6EH179uzZXbav76tt/PrXv+7qx1w59R+0SSKBwB29F3N5CZ1++ul2LFF/KyHC9d2yI98LR+PK//3f/1kRMPr4fayOyykIufrQtPoq2ge5hZS8sBVzTOOhHo2B4uHGh6jnUNaCJloWZ7dx3lFJv/U99cT1/ffft0zV/sQh+miBrDlF1ANM47BuutSNXyeeeKJZc801s4bNYH+XzWkcV7387Gc/M1/+8pcT09YCWJtqYq+NJRdiQXUk8VVtWWNadCyV/apP9De1XP24W0U1/vtjvzIRN24X7V+T5mWyHY3LKnd03iGBSWO42PjzjiSbSvqG39b071lzjKJjf57+uGg7UJlli+oPHRf1D+rbVLfq82TnvtBaVlgpykdtS8KV4tjFzdnUN6pOJTjmnRfHzenS5udpDa+obSot9WcKVyLuWfPospw1HkqMlIiqNYfr8/3xUH2AW+soX0kCVtHxI41XyLSy7DxNwNIGeZ61VlanW2YdEs2Xm4tobitBUxvX6pPVBjUXUfzBPP1Embl2Vvnq+HcErDrWWgfk2bm1azCSa78WNGUfiTYKiKcn6xYrv+PWhFyxt/SU6SA1KGlSqEmShAotyJwXmSZs+psWupoMuFusXOckLyKJFhLepLpr8qBFhiYXGvSik+C0wU0TDpcP7chrd1+TbD1a6IqvGCmP2tHPuqZekz9NYHVjkUQvdazKnwZH7QxqMqt6y4oj5scl0yRXeXTX1b/22mt2si92vngTtQGlIU8NBc9VPg466KCum5K04FSamqREjz3Im0QigDwVtPhZZZVVbNJirAXbnXfeucCOtCuz0pJngzwiVJcahGUbqhflRQsQTcr16PuyO4mh0Xe0Gys+qjdNHtzCIVr/4ivBVRNHLS5VN+4mtCLMyuQlrb0V5VfWBv0dKdmueGjh5MeVyRI4XTmS2nAoe/bbu2Ls/cd//MdC7cLZsruMosy3tRBWPyaxSkLxuuuua+1CEzG1Pdmunu56YLlb+dTfxNm8FgtaRKmdymNKT9n6SvMQKypgOS9aMfb7FIn7ujX1uuuuszGIol69WccY08aA7rJS+99nn32MxCz1o+Lqe9f6fZtv+xJw1Pfuvvvutk9yMR1lA9oAitqbG1f1O9929E1dbnLWWWfZvtv3Po7rB5QHcZS9ibP6P3fxSVJ9lemD/PFY7Vz9uzyF1B/69Rk9+pc1XvtlknApW3Djq9pT2pNlJ3HvunAIEkCjMbBcGSXgqo/TmKfxX488zGQXSbcXlp0Tuffchp3mIRq73DiYN13ZgYLia3EsgcofSyW6nnnmmXaDTYtjfx7n27b+prnWcsstZz/r5kYaC/0NxzL9a9zCVXmW4CuvlyJjaFEBS4Kk2wSLzjE0Z7nnnntsv6rLb9R/Z439EiLEo0h/XKQdiL2YyJNTIqXfP/h1GR1bygorRfn4fZd/yYbareMZ7dfT8lZmfp7ULsrYpk5VaH6v/Efn0Woz6lslemp81bhQlrM2tjVWa86v2H9aT8je1CfpNIHartLXnELirZ4kASvU+KFvhEwry87TBKyia604Gyi7DilzhDCrn9AGV8j1Xt6xoIq/Q8CqYq10eJ7UGajz1gQ5RLyFIgsgJ0LI88s/HlKmg5THlHa7JXRoMRsV4Zzrvh+41XVOmuxr0hO91U+TF022o4GE0wY3t6BbbbXVYkUlFx9M+dNgufzyy6damJvkxMX6SJuoRxN1t3ppchQX40wilupfHXKSB5YmDhqEtZDTjrgbgN233K63v7Ou3Q1NHCTaaYIZ9RRzCy1NGPVdTcw1odDuc1yMFH8SLzf2733ve/bzjtNXvvIVexNW9Aism1hI8NICUPyz6r8sszJ5STKCMvzK2qBbLGrSpfaghb17ZBdaDP7pT3+yE/ssj7+kNhzKnp1QrjxKPPADHft59YWlot/2PSbi+kYtRMVJHjPdFbBcncnzJSr2+DF9/MDXZesrpIAl8UaTY9lM1NvWtR8JIGrPmri7J0uYSBsDQrNSntz3tDt87LHHWjHKPf44FRUH9BvfTnw7cDu88t5Vn+hvVjhPZW1MZHkCSfSR6KB+N+r9lDTelumD/IWUFnnytvTz/MILL9j4TWLjt7ms8dpx9Heq83pyZtlJXL/pRGcdYVWf5R+/8xckce9KoFTeNK5Eby/s7lTQ1ZXSSfNyTvqONmdkB/I+0BgWFf/cxoX6I42BEuh825aA5Iuf+pv6FtWlxlwJlvIi1FOmf41bICrP6jvl5exvHroyJs07ighYTtBQaIK4b6iNaXNL3vVRgSJp7lemj8nbDlR2N647r6SoN17S2FJGWCnDR3PpU0891W5URi/ZcP1A9Na2tLyVmZ8ntYOitumPn2PGjLECln9BlTuBon7DbaR3h7NEcdmb25B35fC/ow0QrUX0JAlYocYPfSNkWll2niZgFV1rxdlAmXWI0umOgJXVT4Ra73V3jGnn+whY7aTf0G/HDe7dQVFEwErqVMp0kFl5jpsIZw1SSWVJei9JkPPz5g9WWccI/CMd/hFLPz1XLl/MiWPhxDgtwJw3h/+7LBZZfP2Jsi88/eUvf7GLHnkOaHLpLwz1jlzIdRxCE13FWJIopgWdRE3fK8//vnNZ1465JgkSLORZpYl70rHVt956y04qNJFyC8asMpdh5hazRfOSxLc7/JKCFCfZYNZiMS3+SDT/cW04pD27+tQxRwk+2g1O82Ys823X/iWSRQWYtIln0RhYftzAJJt3PLXQ0c6ujk2Vra+QAlZav5DWvrLynjQGtIpV1pij+BbycIkLOu+3p0MPPdR67GY9WXFP3PvOa1Ailu9B4v4eN0aV7YOy8pRUn1nslFf/0pYiR+iz7CTK2Xl46b/7R1fd78RGbVkbSRJs3A2AKrs2Zy644AL707jbC7PqNOvv3RWw8gS/jzuemVU/cYyL9q9Zc7mi844iApbjKq+yuDlGXN+f1jeV7WOyOPv24cZ1bbxEN2DSxpasOUtcHsrwkceWxlXN2zRfdB57Zfv7rLZRpJ0XtU3XH4p50jzaCTw6Iq5NpDKcXZ3KO1YC9VJLLbVQsR1XbZS4eXhWvxvHrsw7SXVQNK0sO886Qhgn3hddN6bZU5G+Q+mkfTvNDkKv97LaSNX/joBV9RrqsPz57t15rrTOU/wiHZG/+9ddDyyXNxf4WztoUs11XMN//AVI1iBVVMBK8vyIctOxOXm8+TuecWyzdouTyhWXVtYEIYuFn6a8uHSsTYGzJYCqI/cfX8DKGuyieS06mOp9/2hG0s620tWEQfEmnAdRVpnLMCubl6S2VZRfd2wwq7zdFbBC2nM0poOOp0rcke0prk00Lk6Zbzv2UQ9MV1dJtlpUwPLTyepj/bZVtr5CC1juggGJPBIQXHwpV5a4Y8lZeU+y+1axympnees0Khq7APcK9i9R28WS8+s5KZi4dux1DFPfjotRlDT5LtsHZfW9ZQUseQr/z//8jz3GJQ+IAw88MPclMVl24nP0jycm3fCX1r58b3RfKE4bT/2/pR2/9+tK/17GAytNRHX50EJc3ldaiCsWlryOyth20f5V348bH1z9xXny6J2iNhX3Df+IZFb/6dpa2thfto/J4uznLeu3SW0xa84Sl24ZPurDtdGn2EDyVvrc5z5nL3aRp63GWnkqRp+svOn3RebnSXVZ1Dbz5KtoWeI4uw3PtNtV47zH0vrd7owf0TKFSivLdntKwCqyDknqn5LGUMcuzXa6M9fO6qfq+HcErDrWWo3z7FzS3bExFyumO0VqVwws5dkFaVR55J2jXQ430Lqgwa0UsPxFctoNR3kn5S49BV52QUmT6kYTbsXVSnqyvpl3kPcDcWoio8W9Ewtc4OW4RXaeK9P9Ca3Oyue9JSrvznZ0YM0qcxlmZfOSVW+h+cWVLau8oQSsEPYsXm5C5m5Kc0Kq4vcodo/c9N3NWmXaUtZErRUClgv6mmQP6tMUV0/HosrWV0gBy1/oyFNNt9i622TFR14jWgBFF+xZec8jYIVklVXXZQQsP8C9+kiJCuoz9ehvGq/kEZrUzz3wwANdxxnjvImSJt9l+6BWCVhuTqCxWHZQZJ6RZSeunTgPL3nn6oiQhLKs+JJxbcx5Uei4qzy1nC1Hf6vjRopH5T+KeyMPShdbMm1RXCYGlut/47wA3bfiNt3K2naR/jVpgZhVfyEFLHepTNr8VccZ5Q2WV8Aq0sdkcfbzlfXbVghYRfgor9Hbd13+1TY0tur2Sv+YbdZ8quj8PK0ei9hm3v7Q/15WWeLqz9l62lwtLt2kuu7u+OGXJ2RaWbbbEwJW0XVIUv+UNIY6dml2EHq91511dxXeRcCqQi00KA8uTkbcufCyGIrcQui7Anf3FkI/PoRcn+UG7E9g4yZSWYNUqzywXAfvx+OK452VvyJ1VHYi6X8jKXim+03a7l9eASZrERVX5rweB9qRlgu3O7qZxbcMs7J5SarLrMlC9L28u0JxNphV3lAClgKgl/FASLN3HUXVQlkedorfobpV7CEt/HVMI6uu49KO82bwf9cKASuvaKt8lK2vkAKWG0MUE01HG92FFcpfGvOsvOcRsEKyympnZQQsF0dHtxkpELIfMzCrn3NBh8XQv3giaqdxY1TZPigrT0XFhui4kOTJmNaus+xE7/rilX+hQ5Hx0f22iAd50fSL3ELojsn7N4Tm8cByduwf2euObbsyZvWvSQvEtFhKaX1EkWNAWeUrOrfKagchxuqsPLdCwMo7B4srn+b1inV41113Wc97bRZFb11N6+/LzM/ztq8s2ywz9me9U9YDKy4sQVJdd2f8iLILmVaW7bZawCqzDknqn/Tfyx4h7M5cO69t1+l3CFh1qq2a59UFkVQMGf82t+4Wy48fIC+IsWPHLhAw0U/fdaq6Vcs/M16mg8xabPaEgBX6THSRCW9WvSUFpHfvZQ3Y+l1a8Ez9Pa7esmI4Ra9E1y59VgwsTVh0m4w8OzTBlytxK2NgJS284piVjT+TVH/d4Ve1GFgh7VmTPk0gFKzfDzYvjppsK4aNgqm6mFJlvu3sXd5OrYyB5fcbWaK2bydZi/skwTGUgBV3LNfPXysErFaxyhpzyghYaUfF0xbJslUF25YYmxXsvA4xsKL9dRHPqCwbd7cZamMiT/B13QImr0Ad34+7iCKvB1bWeBv3dz+YdNbcyJVbR0c1tqkP6skYWEX716QFopuX+TF/8vQRRQQsV2fylovrp4sKWGX7mKw+xM9HVrykkAJWUT7ROVn0OL5u8NQm8YABA7ou3kkTI/W3MvPzpDZW1DbzxMCKppk1H06b64aKgVV2/IjjFjKtLDtvtYBVZh3SCgEr9HqvzJhSpXcQsKpUGx2eF3fTW9wV590turtpT26rSbEo/EWmjr7ttddeXR5TaZMepal4GtoJioubFSc2+Ld/tPIIobg5UU4TNv8qa8e06C2E7vbEuJvhlKbKJgEnGhw9WodZN+q5YP5abCR5x7jFUvQWKn3Lvx3Q3+nzb9GLuyHI/V2xEfRd3ZSUZZvu7/Ic1HEqPc4TREHddWtO9AaptFsIkzyCyjIrk5ekNleGX1kbzFosdtcDS2UMZc9uZ9+/8dJnGJfXot/2d/ribhVydaPjyb43UFrekm6Xcjd4xt0U5tqX7FQ3PzkBoGx9hRSwnFdj3M2Urq8LeYRQLFrBKmtSXkbAcjYYF+vQ3b6qW9h82/H7Ud+DMKl/yLqFsEh/mOV5UtYDqzvziTTuRYQ+lwdnO0kCkuu7s2JglS2Tu85e43bcTYJK190mKAHev/3UebGoHuJuEs66hTDJAyeOcZn+NekWwrSbE5PmHUUELOf1L7Zxt2eKqeZI2hxzN1JmCRRl+pisPsS3Gf+kQpyHZdI4oTFHNiFbiLu9VPNid5GNu4GzKB9/YyLuoqEkdmlMHZsi8/OkNlbUNn3hOO42b//v7hKOMpz9+UJcnRa9hbDM+JHELGRaZdZnWe2tiOdrmXVIKwSsVqz3yo4rVXgPAasKtdCAPLiJjnZm4kSFKIIpU6aYxx57zF7L7B+DSELlB4eX2HHIIYfYW8K0k6O/adKinTJdexw3SXdXL+uf8uDadttt7eRDA6u7KUiBg30By3Vq8srQJEY32ukddZzadb311lttQPeQApYWIVF+/uRTgUu1eNFOlZ5//OMfVtTSDkJUtEtiqVhQmgAqVko0PS1ozzjjDLtTr+M72q3NUydaJGti4mJ1aBGlI5yaMKcFonVHPlUO3Yi1zz77WA8YTQ51vOHiiy+2ruXRibICvv/qV7+ysU/87+o93ewlQcpfaLmbt1Sn4rTLLrvY78h2nnrqKXP88cdbW/An8W5BKJtJeid6HCdrUPXtuAizMnlJ63aK8itrg2UFkbi8J03mQ9mza+9z5syxguUWW2zRFe9O7evnP/+5vcTBb59lvq2FjIRVxdL6yU9+Yq+ul4Dk2t6dd95pi++LEG7HW/2PJrISn/WO6uWcc86x9h59R+kpffW1+r0EM8Vf0SNbV9tSGzvggAOsp4mesvXl3ovbvCgykfS9bRXkV2XV7rP6WXnE6Bp29Vshg7ir3K1glbX4LCNguXd0g5cWkxrrxEwLbS0oJHxG7UB9+bHHHmsUr0Z9st5Je5Lqq0wf1CoBS7F01CZUptVXX71QbKok7kpTAe51GUqRwPCOi8YyzRM0pqqd+mOLFvzqP+I8tLo7PYzOjTS/UTt0sTo1fklov/vuu80aa6xhxzqJ1np8cTM6HvljqY4P+ptnZWy7TP8aJ2CVHUOLCFhi4/ppzTH98UDfVzuTqCNPXdWr+qissb9MH5PFOWo7zrZ1xF31pfrW49dltH/wvT4ksmqc0PxSfe6TTz5pxyHNn6JzsKJ8XN6idqbvaMzTzYn6m77n4sQ5pnHz4jLz86S2VsY23ZFseWz69qHySPRTeXRroMZ6rXHKcnYbpdH5gvorrV20FlEMMfcdN767jSB/HlFm/EhiFjKtMuuzrPZWZN5Rdh2StAHrvq2+IxqjMSvfZefaGmt1+7rmRptvvrndcJfAqX5f449u6pXYHve77o5BrXofAatVZEl3AQLOQ8NNdKJHcPwfu50ILQrTgodGEavD1qJLO5rRmwDdbzVgy0MrKopp0nHZZZfZzl7vaoDUbTpaDOnRwk6dqC9gacA599xz7SJP72jXXx2AdkU0cdakRQtY32Mjq3NK6lT1rUmTJplbbrnFfkf52X333c3Xv/51mz957mjBImYucKY8mxSrQ3lT8Mv//M//XOjoU5KZ/ulPf7I36Kljc+kpD+Khf+ZNT+9r11eLS8dR/5T3k8qgtPS/tPhEN954o5E7sn6nSbdi3ihd/bsmNJooRK/M9gNI6nsuIL14SIDQ77X41UTOPX6QRtmnJgTqzJVXMRA/7aL7x1EkwImTJnDRd5Q/efl961vf6vLOyqp/5aUss6J5SeuiyvArY4NlBZG4vKdN5kPYs/oItT8Jo7Ih9RGyRb+dxR2/Kvpt/yY4lVPfkf3JdvVPTTw0ifEnnnpH4o0TqtS21E/oHfVjmiipX43GcFLcGy2wVHf6vfos915cOylbX84LRH2jyrP88svbG8vUxopMJMVDfZzEc9c3q92pnap/kHCj9qM+L+otkJX3rMVgaFZZ3ysjYKkf0jgg8UaPxiPZrerS9bfqg5yXg+xILJ3Yo34y7vGDhafVV9E+qFUCltuxV/+useXTn/507hlZEnfnhaF+vegFJy6YtLN/8XRji9LLcxQxdwFifqi5keYq1157rW0bbkzX4trdUinhUmNilJXyqU0rLX78sruxVL9XH6K4a+4pY9tl+tekBaLvKRedd2gBp/YgBv68o6iApT73N7/5jQ2s7+aMfr1G5wx5xv6ifUwW56gp+BdgROtS/z9ubFEa6h+02eHPB1Uepae2IBvShRHOA0vvFOWjtDS23n777QvYmbNR8YyerkibF5eZnye1sTK2qbTi2r0rj+xQ7U0eYu4py/nKK6/sWru4SwBc/cR9J6nfLTp+pPVJIdMqsz7Lam9F5x1l1iFp/ZPGYAnAsmttGEgYli1k5bvses+FdNFc0MV/diEvNId1c8O433Vn7GnluwhYraRL2paA31n67ulJeNziWV4gEowkYuV91NG98MILVsSSB5cGRV9YUmeuPIwaNWqhXVl9V4On3lWcLr0noUMxYuSloElcNMaPJi7awb7ooouskCJxw72jch911FFm5ZVX7to1yuqc0jpVDQjyIlO59GgnVYKKe5xXkna+tCOl/GtSKhFFnlJx1xCncZVwI1FPCr0mKGXTc/m66aabrNCjBawEMO1iq4MX2zQBK3r7i/6/bnyUN5YWrPIWi7ttytWNJpjaEdWERjdyyZNLnn3ysIo+0TJrcNGuuDyskhZBce/oOOe+++5r1lprrQXsLKv+o3VZlFmRvGS1qTL8itpglqgQ4gihK2coe5bYI6Hb71+y2lnRb0dvY5JIs8EGG5i9997bLkQlCEfFKPU3V1xxhXE249uuRHZNwOKCkEfrTG1JMQIVMDfaTsrWl9qs+iVxUx/ge3oUnUiqPh1P9dfq4yVUyANWY4X6SPXJ0bEmK+95FoMhWWV9r4yAJTbR/la2o/52jz32sGObPIjcsRb16xpHtNGS9vgebVn1VaQPapWA5UROCbLyNHEeRVl9nv6exN399zxpxG286SZUtUMFpHabXBontBGlxX/R8TlPPvzfuHFUfcQTTzzRNTdS36W289WvfjV2TFQacWOBNgHlxax+wnl8u+91x7aL9K9p40PcvEOeB/KAk01Ej/EXFbBUVsf0wgsvNM8884wVxlxfHZ0zFB373TwurT/O4hxnIxpbtNEh0UPzRJdf9Q+6XTdubFE6mqdp7NGi159LaS4mEVx9ui9gFeWTZGdJPF3Z0ubFRefnWW2qiG26tKLv+P2x83j2vxuKs+bZsnfVa/Q7af1ukfEjK7ZgyLSKrs+y2lvWOBa1hTLrkLT+SWK11j3PP/+83WCU5+vIkSNzCVj+OJ93vefGRM2VtHmofzqRUf+Uo4EcAuJ+l9Uu2vV3BKx2kee7PUpAHbbc/7W40yMRQ9fyxokYPZoxPgYBCEAgJ4G8t9DkTI6fQQACEQJZQifA6k0gz42Z9S5hudxnicnlUuUtCEAAAq0hgIDVGq6kWkECUtDvueceexRP3kTahVt77bUrmFOyBAEINJWAdhq1CybPzegOp9s1dMdfihyNaipPyg2BIgQQsIrQquZv5eEmT0AXc9PPpY7I6MijPIfkkZp1GU01Sxg+VwhY4ZmSIgQg0DoCCFitY0vKFSWggOB64iY3Fc0y2YIABBpCQLFmTjvtNHtEVpcJuFus3K2ZOjaSdKNZQxBRTAi0jIATsFxMQwVAHjduXKFjiC3LHAlnEtCxMQWlVwgKHY91AYv1on+pzf7772898Xn+PwEELCwBAhCoE8cwWiQAAAT3SURBVAEErDrVFnmFAAQgAIGOJqDgyPIQUCyMuAsUFGtEf08KuN3RcCgcBFpMIBrrSvHg5LWtCwd46kEg7kIW/7KN0aNHmx/96Ee5L7WpR6m7l0sErO7x420IQKBnCSBg9SxvvgYBCEAAAhBIJaBAuwr2rIDbuhxCjxbSCg6twMnRoMnghAAEIACBfxNQAGl5YSlgubuURwHrFXRel/gQ/3RBa0HAovV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jg/wEYpSlPzJvlW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4" name="AutoShape 6" descr="data:image/png;base64,iVBORw0KGgoAAAANSUhEUgAABLAAAALmCAYAAABSJm0fAAAgAElEQVR4Xuy9Z9ReRbn/P0R6QugdDCCGAEondJFQQpWD1NATCKi8clmOLnXZzvkra8ny+IJeA0hHpBp6N/SAVOmhNwHpJcB/feZ35jmTyew9s/d97+fZ9/18Zy1WSO5dZn+mXfOda66Z54svvvjCKImACIiACIiACIiACIiACIiACIiACIiACIhASwnMIwGrpSWjbImACIiACIiACIiACIiACIiACIiACIiACFgCErBUEURABERABERABERABERABERABERABERABFpNQAJWq4tHmRMBERABERABERABERABERABERABERABEZCApTogAiIgAiIgAiIgAiIgAiIgAiIgAiIgAiLQagISsFpdPMqcCIiACIiACIiACIiACIiACIiACIiACIiABCzVAREQAREQAREQAREQAREQAREQAREQAREQgVYTkIDV6uJR5kRABERABERABERABERABERABERABERABCRgqQ6IgAiIgAiIgAiIgAiIgAiIgAiIgAiIgAi0moAErFYXjzInAiIgAiIgAiIgAiIgAiIgAiIgAiIgAiIgAUt1QAREQAREQAREQAREQAREQAREQAREQAREoNUEJGC1uniUOREQAREQAREQAREQAREQAREQAREQAREQAQlYqgMiIAIiIAIiIAIiIAIiIAIiIAIiIAIiIAKtJiABq9XFo8yJgAiIgAiIgAiIgAiIgAiIgAiIgAiIgAhIwFIdEAEREAEREAEREAEREAEREAEREAEREAERaDUBCVitLh5lTgREQAREQAREQAREQAREQAREQAREQAREQAKW6oAIiIAIiIAIiIAIiIAIiIAIiIAIiIAIiECrCUjAanXxKHMiIAIiIAIiIAIiIAIiIAIiIAIiIAIiIAISsFQHREAEREAEREAEREAEREAEREAEREAEREAEWk1AAlari0eZEwEREAEREAEREAEREAEREAEREAEREAERkIClOiACIiACIiACIiACIiACIiACIiACIiACItBqAhKwWl08ypwIiIAIiIAIiIAIiIAIiIAIiIAIiIAIiIAELNUBERABERABERABERABERABERABERABERCBVhOQgNXq4lHmREAEREAEREAEREAEREAEREAEREAEREAEJGCpDoiACIiACIiACIiACIiACIiACIiACIiACLSagASsVhePMicCIiACIiACIiACIiACIiACIiACIiACIiABS3VABERABERABERABERABERABERABERABESg1QQkYLW6eJQ5ERABERABERABERABERABERABERABERABCViqAyIgAiIgAiIgAiIgAiIgAiIgAiIgAiIgAq0mIAGr1cWjzImACIiACIiACIiACIiACIiACIiACIiACEjAUh0QAREQAREQAREQAREQAREQAREQAREQARFoNQEJWK0uHmVOBERABERABERABERABERABERABERABERAApbqgAiIgAiIgAiIgAiIgAiIgAiIgAiIgAiIQKsJSMBqdfEocyIgAiIgAiIgAiIgAiIgAiIgAiIgAiIgAhKwVAdEQAREQAREQAREQAREQAREQAREQAREQARaTUACVquLR5kTAREQAREQAREQAREQAREQAREQAREQARGQgKU6IAIiIAIiIAIiIAIiIAIiIAIiIAIiIAIi0GoCErBaXTzKnAiIgAiIgAiIgAiIgAiIgAiIgAiIgAiIgAQs1YFhS+DTTz81s2fPNgsttJAYDGMGw7bw9eHZBJ599llzxhlnmA8++MDes/DCC5tDDz3UrLLKKtnP0IUiIAIiIAIiIAJzE/jwww/NvPPOa+abbz7hEQEREIEkAQlYSUS6oB8J3H///ebCCy80iFirr766Oeigg/pGyLruuuvMNddcY4ttwQUXNIcffrj58pe/PFcx9jODfqyz+qahJUB7Of/8881nn31mM0KbOuyww1rVb6Ta/r///W9z7LHHmrffftsstthi5qijjjKLLrro0ILV27tG4LnnnjOnnHKK+eijj+wzd9hhB7Pddtt17fl60NAQULkODXe9tXkCjKcXX3yxuffee+3LJk6caLbZZhszzzzzNP9yvUEERKBnCfSkgPXFF1+YV155xfz97383Tz75pDXG3aSCCftSSy1l1llnHbPxxhubkSNH9mzhKOPNEMC4P+200wxeFSQGyoMPPtisvfbazbxwkJ+amsSSnW4y+POf/2weeOCBrnzlUE646EMef/xxc9ddd5lZs2aZ999/39DXUD+Y5I8ZM8Zsttlm1utmxIgRXflePaS3CIQi1je+8Q2zyy67tMbYTrV9CVi9Vd+q5lZCR1VivXG9yrU3ykm5rE4grNuLL764XVgZPXp09YfpDhEQgWFDoOcErJdfftlccMEF5sUXX0wWEhNPRKxdd93VeqIoiUBMvEGMYDvQuHHj+gJQahLbbQa9LmB9/vnn5r777jNXXXWVee+995J1YIklljB77LGHGTt2bGuEi2SmdUFXCCBoXn/99ebaa6+14uaXvvQlc8ghh7Sm70i1fV/AWmGFFcwRRxxht0Mq9QcBCR39UY7hV6hc+7Nc9VXGhHV76aWXNt/97nfNqFGjhEcEREAECgn0jIDFJPOWW24xV1999YC3VW65LrPMMmby5MlmySWXzL2lJ67zJyNkeN111zUHHHBAT+R9qDP58MMPW7dlvGwQOREkmIz2Q0pNYt03dotBtwQsBOe9997bbLTRRoNWDB9//LGtB3iQIUjkJvKKN9Zuu+3WN/Um99vrXtcv/RWeehdddNHAlgc8fhGC2JI31CnV9v0ywJNwypQpWtwZ6kLr4vsldHQRZosepXJtUWEoK6UEqo7zjKcsHrKjhhhYe+21l53LKImACIhAGYGeELDCVW8+iAkkK8hs4Vh11VXNIossYuMZvfPOO4ZtHrfffrshKKBLbZpkdKtKVh0ouvVePafdBFKT2DblHsPlpptusllaccUVbbyuwdr2GwoRfr+y6aab2n5lgQUWsCInWwvvuOMO8+abbw7gow/acMMNzZ577ikRK6NS9VN/xdgybdo089prr9l6i+jaBqM71fYlYGVU1B6+REJHDxdeSdZVrv1Zrv34Vf00zvdj+eibRKBfCPSEgPWPf/zDnHvuuQOeV5xS8a1vfcuMHz++cAsPp0URcPfRRx8dKCsmGf002dRA0S/NsLvfkZrEdvdt9Z+G2HzCCSeYN954wz6Erb4I0oORYqI4wtm+++5r1lhjjWi/wj1sNbz00ksHgiSz/RSvMYQspXIC6q+aryGptu+Xwde//nVz4IEHahts88UyaG+Q0DFoqAf1RSrXQcWtl3VAQON8B/B0qwiIQDaB1gtYeD9wqo6LecU2LyaZ6623XvIjw3vLTmRLPqyFF2igaGGhtCBLqUlsC7Jos3DbbbeZyy+/3G7dI0j6kUceaQ9gGIz00ksvmZNPPtl6V5GIA0QcNLZVpdLTTz9tzjzzTINITmJrMlvICD6qVExA/VXztSPV9v0y0Jbz5stjsN8goWOwiQ/O+1Sug8NZb+mcgMb5zhnqCSIgAmkCrRew7rnnHnPhhRcOxKdhaw/xinKPWA3v32qrrWzcmn5IGij6oRS7/w2pSWz331j9iWzBQkB64YUX7M14U+Idmduuq7/x/+5AMCPuFacNkngn7yYPOYn7CeINZ5cG03ssJ49tvEb9VfOlkmr7ErCaL4OhfIOEjqGk39y7Va7NsdWTu0tA43x3eeppIiACcQKtFrCIaXXaaaeZp556yuYeLwk8HYh9lZvefvttc9xxxxn+JOWevIRnxp133mm3DP3rX/+y2xeZ6LLNaMyYMQYhDG8NthCVpQcffNCcddZZ9hLfA4xvI1YXgQtfeeWVgefjxcFWxy233HKu4LofffSR5fHss89mff4OO+xgtttuu8JrmYjz7ltvvdX885//NO++++5APonrsvnmm5u11lqrUnyf1HcR+BqGPheCH3NsLl44ZenVV181N99881x5/fKXv2wmTJhgy+OTTz6Zg1ERAz/weO77OUgA9vB65plnBjxw2NLKyXTrr7++2WSTTRqL4cT7n3jiCRszCoMW1tRJuK2zzjq2TvL/qUmsY1yHQVbFy7jokUcesV5MfNNge0ayZfHEE080GFqklVZayUydOtUstNBCGTn/f5eE2x+LnlHHmKtzj6ubM2bMsHWTtuxOyaN+r7322maLLbZIeom1ub8a6vZHuRP0n4D/cA777a997WtZjLMrmXdht9q+X7e23XZbM3HixMLsuG+99957Daf/Mv64cQxPSRaT8OIiTlyVRL/10EMPWQEZz2r/uZ2MO91+ZrfqWzhuu+D5MLvmmmtsfaK90pfvsssuhduo6bduvPFG89hjj80xVn/lK18xW2+9tbVLnn/+eeux7pimbABXbt2yd6rUA/9aWBNnEJsrHFuXXXbZWnXNt294dt0+kXz6Y6pvL8AZGw478fXXXx/oc/HKZTzeYIMNDPZBp6mugOWXa5g/8taUveL6DuJGYrfR5l3fsfzyy1sbl10UVdi03V7Ntbv8ulDnHr9fYm7k2jrzI+J25sxN2jTO17F3Om1Pul8ERKD3CbRawGKCwETTbfNZc801zcEHH1xJUEF4YqLsYmER7J0jWou2KnE9AsENN9wwMOgWFTPG9n777WcwsIpSbKBgICamlx8QOrwfkYdvZUByqZsCFtufLrjgAsul7PQ1hJlJkyZZ4ziVKC9Yu5hGsesRKzhlhHT22WfbP1MCEmWCxwvGe1leqR+77767Oe+88wZEvm4JWBhhPNdtZS1igUGGmPbNb36zUj1NsUUwQXDCuC979/bbb29FPOcdVCYODZWAFQrTTPw5PXOwToG8++67rVenS3W9p/DiYsJFotwJQO+3V/69jnFW9R7EBdpyqm4yQd5mm20MdaSIdVv7q6Fuf/Q7CCScPugfDhK2RRgj/O+8886VJmdl7b+Jtl/2PiZITMjZ3lv2rTyDcYoxkLhxqQRDFkqITenG9KJ7GHfwivzqV79a+tgmnskLu1nfYgIW9QMb4K233prj+2LjVc74R71j/EOQ4Lm5Ala37Z1UHYj9Tr/FWFRmN3AfCwzEPkV4SXnq0mZoq9S3MpuB5+B5yxhQJsSGAtb3vvc9Kxam+gNOwD7kkEPM0ksvXQfNwD1VBSx3ajd2kxOPYhlg3GI8IPZkajE25wNcnMjLLrss2XdQntiCjP+p8uwFe7WOGFX1HhbTzznnHFv3ytLKK69s9t9//8KT19s0zle1d3Lqoa4RARHofwKtFrD8TpaiwHjBM6lqIgi8E7A4phVxgRWyMLFqxMSW63MTqx4ITauttlr0Fv8beDfiBrF/XPycsveMHj3axgVyxg/5Q0Rx264wFtyqIs/BGCE/LrEqG+PFIMgqLX/mJESQffbZxxoaRQnPpDPOOCPru5g8jxs3zjz88MP2cWUCVuykuLI842E3e/ZsezoYqRsCFivecM8pM5c3vLEwzqqsMBZ9F+V0+umnD3xT2fdjCGIYury2UcBChKP+YVhjNNN+8PQbrOQLT514f9FPMPFyE6RY/1THOKtyD6IK4pWbsOYwJOA8dTMmYrWxvxrq9hcL+J/iTH0mVmMVr77YM5tq+0X5p79FuMLDrGzi79+fE5eSZ+G5+re//W3gMJYUQ/pODkgoinfZxDPJU7frWyhg4WUNZ0SWMIXjFdfRX+EFl1Me9GcsYCBglI1//NaEvZMq0/D3qv0X4xtegwjxRaIHC2mMl6E4WJY3Fh4Qmnz7yb/eFxpYBEUoZEGN8kmlbpyuW0XAqmozwRHPeEJrdLKIRP2EydVXX51VV+GW03f0ir1aVYzi+6vcU8XG5tl441On8Q4PU5vG+Sr2Tqqt6XcREIHhQ6DVApbfuTPRJcgywkcTKTboM/nAWEKM4P8xCvF2mD59unV3dwYlRs9hhx1mWPUoGyj839yzOQlq1KhRdgLKauGVV145sLWJ68tiftXp+MPA9hgv5IHvxCuNv2NYs7UBTxX3jRjdbN+MCX/hM8k3ohRiHVuXWKXnGgQrPNvcdk7Ho0zAYpsJBrzLh8svIqTzfGO1HK85BuXQyO9UwAqNBt4/duxYs+OOOxpc4amXeCnMnDnTGm6+x0I3Tr2kXrIFlS13LlF32P7D9h1ETuoOWwtpLxjvfmqbgMX3ILjAi1Rn+14n7Z9JG9twnScb9Zrtq3CsmhCSiePlypx+Am9FP9Vpo7n3sAp76qmnzrGVFcGa1XTaHAmREG8a+hUncjFpwLCN9aXhooFf5+gjBru/Gur2x/eHfRAT2J122sm2P0QW6jTjAadT+l61bN/GuyHlXVBU75ps+0XvpH/2J6B4QvGtLF64yS3jA9cQX9L1t3iasNgCm1iKnSRMXWVbq2t7sXGnbGxt4plN1Lcyz2nGfrYAsrhFgjNjpkux8Y9+hjbO+IdNUmf8a8reqdKHhv0X7QRxnbGNesff6VtZ8GN8d55E1EP6WbbNhykmdiAg4WHF1k3u5TnYIthxfntlERIbkzEzTL4t6v9GPrEF8EDkvvfee88ugNI+XH/LdyAO1Vl8de/KFbBoj/T1t9xyy0A2aZu8f/XVVx/4fsZfrnNjVzdO033yySetcOjKKbSfyRu8YcmYlGM/95K9WkWMcoWTew/bP9mN4kRv6jEiKjY2/Scs8WBk8cH3OiS8BnOTcCGlTeN8rr1TpW/RtSIgAv1PoNUCFq7wbqLbiadETjGy6jpt2rSBFTU6fjxDYhPb2Io8ogaTwtDjJjZQlK32hQMV3ldsecTQDVPVjj80bhgEmZywZz42ySJGF9s93CpjkZgWGndl34fBxDN9QaZIwGIF9aSTThrwFCO/eI4UbSGIreZ2ImBhiFEnmJySeD9bFDEcYrxC47lMKMipk1zjx4ri7wiIbFWLCYmUE4YzccKccdg2AYvT/yhTPMS6YdjncnTXMcE4/vjjbbwSkotHE5u0pJ4dtr/YFueqbZR35txDWeP9RZ13dbPsdNZwclG0HbtN/VUb2l/YH+PhySSXPitM9G14oTpxFBGR2GpVYjb6z2yy7cfqdhgbrqyviU2U8ZbaeOON53o0XsJMvpxXbOrEz3DciW0xbuKZTdW3mIDF2ICowJhatHUrjLOX8laJeY4VjX9N2TupPtP9HmNd1n+FwmJs4YM6eckllxjiLpEYX/BCR3iPeRaF7bVsPIoJWGVe1mF/y1ZY+o26Htm5Alb43jJP0NBeSYnQZWXrwmLQdkmMp1OmTIme6huzn7Gp2DLsp16zV3PFKP8bc+4JFzLKdkSEbIvqdJvG+Rx7J7df0XUiIALDh0CrBSw/Rk+TAlYYkydn4hGuYBZthQoHirJJgat2rKKw3cIZAggWCGphqtrxIx7gMeLij7A1A6OxyG089JZh0kbsB3/yFgoCOezCyUeRgMXKK7EUXMo5gZJ74OcEnE4ErHACmfP+0NBmdR1Dro7hSr1kQox3FYlnTJ482a6kFqVwYtAmASs0SPH4+853vlPL+6luFx22GTyKDjzwwFpeMjliWNU2ynfl3MPk9thjjx3YJpOKIxbGAixqc23qr4a6/YUT4rJJmauPuRPNVP1tuu3H3o9XCjEM+W4mPghSeJEWJQQvxGB3+AceacSyCxNBrvFOc89NnfgZcmdMwbtrueWWG3h0E89sqr6FAhZs8czD06jMOy8c//C6Ish76p7U+NekvZOq1+53FoXw1nGLY1W/LeaR7y+O8J6iRUU/j6GIUzQmxRbpEKSKtgjn9re5vHL6lXDsL/Oad+9FcCI8Ap581Cvab8yzLZXPsI6n4tWGpxBj32Ln+gtJvWav5ohRIcece0KxOeXZW3RohM+2TeN8jr2Tqn/6XQREYPgRkIBljF0xdzF5qAI5xhTXhQZTbBIZDhRFq9R+1QvvOeigg+zWnTBV7fj9wTL3REcGT0QUDJyY0ej/Tv4IiMoEJbVtpuhUH/eN4QQuN78hk7oCVujhEsYjK+oqmHyx5ZGtH6Si4N45XU14iEFKpHDPzDGKuHawg7iHHh5sAyWY8WCmqm2mLG85hmKd9+Xcgwcbq+1uAsh2Vn+CH8t3Tr1oS3/VhvYXnmCb07eF/VZdz4um236sfvBOtsiTWNRAKC+KCcQ1OfU/5JF7CvCsWbPsmMyWX8YSvKHd1romntlkfQs50VbZju+2+cbKIvxG4tkg4hUdPuOekSN0NGnv5PblfhzC1ME67pm0R0R7d3osW/fYQuXSVVddZbcaunE3tdjj7mO73RVXXGH/WiTc+n0n2z3ZlsXiVFnK6W9zeeWUa3hNzuEk4SJMzBMqJ4+MR3hWYxOTUgIW1yBCu2DkCIGIur4g2Ev2Kt9Tp7xT94SebbmLfr74HVsAaMs4D7cceyenDuoaERCB4UVAAlYw8OQaJ1STcJUtFk8nV4zyq13uPVU6/tAgzt06FRqNoSBEzBRiSZCqxClLCVihh0nuRLBbAlY4ec0xyFwZcrQxsYkIJk8KDe3cLsb3iOCeHPGziiE12AKWP1HIFSRzWeVeV6XNpJ6ZM4Gv874696TymlsvcvuepvurNrQ/X5yv4p3ANt7rr7/eIkqdsFpUbk23/Zz6kromp/6HXlq5E2Q8NDhBzcXowbvLxWxr4plN1rccTiHrcPzLHX9yhI46YkyuvZOqM/weih25Yzs2DGOIO60QG4b6RAoZ5wql3BvWp1gsw5TQEPvuOvcU8cspV1+0yN2xgEDCadD0+6RcuzDMZ2zBEQ81nlcn9Zq9mju+hixSdSQUGNk1Qfy31AKxvwDAO8NF8LaM8+StKXunTr3TPSIgAr1DYNgLWOEAXjWosy/gxIyGtgwU4SCRO5HAMGQlHAOKFG4T8UWQ3JXUcLCPTfJCg404XcQMSaVuCVihAVBFhAonH0Vba1LfkjJuiu7PvW8wBaxw22iuN1mKUdXfu2ks5UxM67yvzj05HHLqRVv6q7a1v9gqdhFztuVw1DkpdyJZdWLTadvPqS+pa3Lqfyjm54rwZe9u4plN1rccTuH35ggWMUap+5q2d1J1ht9DwSh3bC97drjQFhOhiu4PD/aIiTg5fWe32nCdcuUefzwvi50aPr8bgjvPDA8cwPucQxo44RC7ukrqNXs1tGlz+/1UvQrbc+5J7KmF57aM83Bryt6pUt90rQiIQO8RGPYCVh3j0i/m1ECQ+j1WZXLvqdLxhwNh3arqizGhB1oVoynlgRVOUnIH7m4JWLllEOPYaZ1yz/QPMWALCaflxYJH1zWcB1PA4sSyCy+80MbB6WRbZd166+7rlxhYIQcmYcTwQTx58cUXbVyi8ERO/54iA7tOvc+9p0p/lfvMJtuf3z7q1rvciUz4/Kbbfs73cIgGh6hwUACnh+E5U5ZiE/9OyrHoXW17Zqq/T/0e+87QA2///fc3eF+kUkrAqpOXKvZOKn/8nspjzjPCazp9ZmosTAkNsTzXuafo21PfV3bSZRWedT1GeUfsZEv3bhY3OeWR+FpsTS6KHeau7zV7lXzXKe/UPUWnBVYpU64Nd07U6UNz76kyzpO3qtdX/XZdLwIi0J8EWi1gDcYphOHAn+vO7qpDqlNP/R6rVrn3VOn4mzAIOjGGUwJWLoOQXxMCVpWtkeSnEy7+96SM6qIuKWUUufvqPr9qVxgGDe4ksH3Vd4fXh95xdbdMxAyvWN9RpY26vFa5B7acOnnjjTcOHF+ew6iXBKw2tL8cprFr6gpYddtmbtsv+x6EK05z849jz/n+lIC1wAIL2EDNY8aMyXlc4TX+2NDEM7td3+qMB3XHv6pCR7ftnZyCDfOYK86VPbuup0ruWFinXdW5p+gbq5ZrTjnErulEwOJ5xEplKyPbf1lUiSW2v7HFk0MMOCUxdgpnr9mrfGed8k7dIwGrbk3WfSIgAv1OoNUClt+5VzUqcwsuNC6rnkqWMjRTv8fymXtPlYlurxkEuQxCfk0IWFUnSXUmLLF60PQktu7zc9uWu84/3SvndLOqz69yfbhdpOqWYf9dL7zwgj3V04/TE57CVqWNVhWwwmPg3f3EF1t22WXNEkssMQcaAnS7ILu9JGC1of1VqWP+tb0mYIWnqPIttFk8QFdcccU5TgnD44ITUt2ptikBqy6LkL0/NjTxzG7XtzrjQd3xr6rQ0W17J6edhHksOqQm51numk5FsdRYmBIaYnmtc0+vC1gu/4yzDzzwgA3UzrhT5A1Mn7LffvvZ8cpPvWavSsD6v9KravNUvb5Kv6BrRUAE+pdAqwUsP5YIRZC7jSwsLrbUvPbaa/afw9OV6hiX/vNThmbq91jVyr2nSsefMmzrVPEwnkbsKOSi56Y8sMKYJLmrtE0IWHxDFSO70zrlmPknNVVZGc01nFNGe506Ed4Tnu6Ve4pON95d9AyfaycT4HCbTyxOWpU26vKbcw9c+Q62ZpIQGdZYYw3bRxadVJZTL3L7nip9YJXvctfWyYe7t1vtbzDaR04dbaLtx95L3BROEnNBstnqy0mhnMqLqBOmHM6dlGMRm7Y9M8Uh9XvsO8PTfXPHn9Q4Xycvddp6Wf+dymOdvr/TZ6baek7fGea7zj1F3576vk7LtQ7z3HsYq1599VW7FRmb/l//+tccghaLSFOmTJlDxEp9b+67/euatFd5T53yTt3TRF9HXus8N/eeHPvFL5eq19cpe90jAiLQfwRaLWCFR4nnnsTjF1MYpykMNB4OalXiOOUMWrmdfh0jsUrHH7LsRuBU8tyNWC2xCVro3YK7+cSJE5MtsFsCViigVRFPq5RL2Qf5xg0xI6ZOnWpWWmmlJIOUUeQekDLaky/KuCA8sj3naO+Mx3Z0yd13323jcblUN0+XX365ufXWW+1jik4vrVMXcu7BkwqxwcUl2nDDDc1ee+1lBfqilFMv2tJftaH9+UJnlQMqOqqc/3tz020/lkf/lFDq0b777lsadyln0mnafNgAACAASURBVBzGMsxdiChj2MQzm6xvOZzC7w0n8LmHiKQm/k3bOzl1Pwzinju2lz07DFqde0gNz8wpn5y+M8xfnXuKvjFVruGpfVVOYcwps25eQ/lfeumldouyS+GhLr1mr+bMBWIMU3UkFLK7cQgG+WjLOE9ecuydbtY/PUsERKA/CLRawAoNi9GjR5sjjzzSIDLlpvB47JiXUGoQKXpXKI7FtiO1ZaAIj67uVhwi/+jmokl8auCOCVjh8cG54mW3BKyw3uQeX8y3hhOs3MlHyKluIN/c+ty0gMVkCRGA04lIbEOi/RZ5COW26U6vw4A+8cQTreFEQhREHEwFlvXfSyytE044YcBbpUj4rmOc5dzjt7vcLU859aIt/VUb2p8vdLKF/eCDD7YxWwYjNd32w28IJ8A53rQ5E/8mTpxr4plN1rccTmF5hLH6crf6pYSOuhNt7suxd3LaRmiL5I7tZc+uw9g9L6xPsRMMc/rOMH917in6xpxy9RdU2EZ+xBFH2FhTbUxsfz/11FMHTrcOD6npNXu1brtK1ZGwbo4fP97sueee1uO6k9SWcZ5vyLF3OvlW3SsCItCfBFotYIHcXxXm72xn2GWXXbI7cP/0M+5nS8TOO+88R2mGXiKxa2LFH3pBhKtI3NOWgQIxAW8pXLhJ3ToJri671NHN4dazXPEjdXywK8eUeFP3/aFo0wnn0HiJ1a9YvUwZRbkMOu3yXn/9dSsUMRkjdcv46jRfYRlhDGIUkr/cdMMNNxjqsIvtUdRn1BFicwy63DL2vyfnnrb0V21of+GkMbf95dahsuuabvvhu+sIADn3hMJYrlgcfr/vudXEM5usbzmcwvIIxaLc8S9H6Kg7ZufYO7l13/duzP22UNQIPbeuuuoqc9NNN1W2b3wbsyhGY07fGX57nXuK+OWU6z/+8Q+DXZMak3LLqMp1HPpArEsS5XnIIYcYvFbLUhmfXrNX+c46i7mpOhL2HbltJVV2bRnnyWeOvZP6Hv0uAiIw/Ai0XsDiOHgmwS6GFYLA5MmT7VG8qURw2VNOOcUeK08qWpUKB4mRI0daj4yy1aswBk3RCn2bBgo/mDY8ONb40EMPnSMwb4wpMQsQvrbccsu5YqGwkkYga7b8kXK85Hge5cKfpKIYL6H4mBIvMXquv/56ewKOM+LC44Pd96UELK7jm8877zx7sg5p0003NXvssUepePr888/blUW3tasTT7dwUkW8JmJFECy5KIWBvctiPOUwSLWxst/rTig6eWfuvUzGqLcuADV9A22hjK17dhjoeskll7Sr3XhghimcbOfEALv33nvtFkdX79Zdd10TBof3Dd8cz8dwxbvtQdzb0P7C0zPZVjdp0iR7FHxZou/B65Ag+pzyVic13fbDPIVjYM4WJNrBaaedZrdgkYpO9AwFghyxmMkgHiWwjNXVJp7ZVH9fR8CCZzj+bbfddmb77bcvHH9yx78m7Z3cuh7aIqmxneeynWratGnWEwyhiT7Rb4uhyDN27FgrpGAzFqUw7ltR/5wSGmLPr3NPUT5zBKzQK5gx7bDDDjMrr7xyabHAk5Ns11577bmCqeeWJws606dPt5fneqv6i5ixEAm9Zq+G2/1SoQlyx+RwEX+jjTayC25l4QIoB2xy+ujNNttsrmvbNC+RgJXbynSdCIiAT6D1ApabyJx//vnWcCExMHNyybhx4wpLEyONSSAdtUtlAgSrV3gouXewhYItIwgyYcJQJPbN3/72t4Hri4ylJgeKqm7WTMgwAB9//HH7SRiBxM5BlCky8ohFcOaZZ9qtUkxqCCbLhN1P/mSDf1911VWt4Ug5hYk8n3XWWXabnUtFAlYoXjJgE+dngw02mMuIp0yYgFx00UWG73SpEwGLOnTGGWeYp59+2j6O9+++++6G+BoxF26MYa53J71xPRzK6mmqO/KNdq6FPUfRh2XAb3w3K6EIIE7AGyoBKzSm2XpF3UkZXUU8MPY++eQTK6DyTZ2m2GQP4Zq4PwRDj5Uv91Ae9EVOoMzx3vKFPK5nEor3QOwd1DXam3s+3xkTsMLVdtocAlxsG+Rbb71lV+aZBLk0FAJW1f6qje2POsK4AO9YYvxAQL/xxhvtRI64fUzOY0fFp+pwk20/Nqb5Hrpl9TTWDnhekYAV9uMpsThsA7G+o4lnNlXf6gpYsfGvKC5Z1fGvKXsnVafd76Etkoq5hjcvYqlb9OL0OsZB2qNLsYMttt56a9sGY+MOYwp9ufMcos7vtttudqEuTHXEqDr3FPHLEbC4N7TFlllmGWuDFIXd4LRAvOE4MZCxFfuK7apVt6iF3nl4WjIexexn8hkuYsYE816zV8PQBClbDVt15syZyTE57Adc3zxhwoTCcYX4Yiy+skDHFl36Dd8eb9O8RAJWbq+p60RABHwCPSFgxSab7tQttu4sv/zyduKGQcJkDeNsxowZA8fb88FlEzx+x/hhQGHy7xIu0DvttJOdQCLwkA8GKVaGGSCcSFBmkDc5UITbDDDSttlmG7viwoRp9uzZ1p3bT+G2Ln5bbrnl7LZKvIXcdyJAcAQyBpEThIoG5NDrh2fifcCKMYMnfNhKRVwXVuoQevxUdsoWopQvXlLuxKhgUsjRy3ipcMINWwdgHR7X3ImARR5Dbxvej4GHUcxqLX+HD4bIlVdeOUedywmsneqOYvWSus77yceoUaOsBwTH2WMwIzj6aagELH/VMHdFtojF7bffbi677DJbtqnJb4qn/3uMLeWJMU0boj3g3YSRz7abO+64w4qTfh3LKeNw8kE7pf5uvvnm1sCn/DhqnPYWq8MxASs0av02h3cq30FfSH923333zSHqcm1R3Ky29VdD3f4oa9o19dkl+ki2mzL2UH6uDyAQONc6j9+UWJmqq022/di7Q8GM/LMww5hC3w8LPExpj7SHsK8ti5sV9uMwRCjYYostBia5jDk82x9zyrxImnhmE/WtroBFGcXGP/oc6h5lUnf8a8reSdVp//cYa74NcR/7gfqHbcHYircO/08q84QMhRFn+yFM0a8zFvHtLOIRSPzNN98cyFKZjVhHjKpzTxG/XAGLb2OB0IlyPA97gTa88cYbDwh+1EnaO15TjkFKRCwrW/oCFs8YI13CrkNkYfxyCyvYStiB/nvLhMNesldhf8EFF8whSmFbcwDQmDFjbN1DrKFsGE9CO7jMVnvyySfN6aefPjCOw4z6SjgV6jVlR19A/WfxxF/EjNXrNo3zErCq9Jq6VgREwBHoCQGLzDI4YMTg6hwazqnipINnNYgBtSwxUcVrCwEsN6W8wZocKMhjuM3Az3ds4svvGEMMhm77VM63stLJ1k0mKbHEFk+2zjFpTiUGW4xvty20TMDyPRpyyh3DF08Pt62lUwGLb8HQYzXL94pJfSNbGzgxJnb8fOre8PeYQFj0DAwbBF3nBTYUAla4rTQ37k3sm2iTrLwzYXapyglTKdb+CnRO/RroOOeZx4pcTIxSXmUx474sX/PPP781dl0dLmrH9C3US9/jsKxe0A86cYXr8IhDBPVTG/uroW5/zrPDnxSk6pXzbs3Z6lH2rKbafuydfCeTUILX57QFxgTqquvzy/pxnsfEyo8bl2JI37XPPvsYYo/FUhPPbKK/70TAii3elXHLHf94RhP2TqpMw98R6LC5cvow7qWvZVGRU5SLvIRYxMG+ybFFXH7KPO65po4YVeeeIn65Ahb302cgYiF65CZYsiiG0FXV+8q9o857uRcPSzyEig5R6SV7NQxNUMYfzixAshhFKrPV+L1qW+EePPCw20OP/TaN8xKwcluprhMBEfAJ9IyARaYx5lg5w8j2V86KipRVXlZ42bJTFgfBvx8jHm8ePIVSRhVu7GxlxBOoKDU9UMRWUl1eiia+/I5xx2oR2zVSkxViKBBEN7Ztzf9uf7thEQ8GabbhUX5stSGVTXz4PVfEYusXghXGm1vd6oaARR7w8kIs8AWA2DdSz1h1ZIU8JWxU6YrwTsDQ94+eDu/nfRihrPYh+jBBGQoBK4wlk4oFUcYhjCHFtUxeEI66lVi5xEuJrX54CuYkypl+JXd7WGx7Z+w9ePUxaScveCiQytqxv1WgKN9MDFgFxhuTeoFnJil2fH1b+6uhbn/UEeJa4WFFuypLVetGqr410faL3pnb17qxDyZspyelTsNknHnooYesp7PzpinKR87Yyr1NPLPb/X0nApYb/xD/iO/oQhzEuOHtTDtnK6jbLlw0/rn7u23vpOpy7Hc8F8lzyqZDnEMQzokrR5uhnvme8rF3IyLgTckYVbbYVEeMqnNPEb8qAhbPYLyhvrDgW1ZnuJbxga2DCMV1xSuX7yrv5V3YSXjqp+zzXrJXWWwjDEDZAjHfjliIh9Y555xj8aUELK7B/qStuMXfovrC8+kPsCVioTzaNM5LwKrTa+oeERCBnhKwfKMLIQvjGeOHgQJDlk6bVWH2++OKzsSvrgcMz7zzzjvtxBa3XBc4lOcjEDCJJuZHKrZJ0wOFM1bYfsREwp34xqDlxLuiag4zRCfuY7WOgcRxZPsk20eIG4aAlWvYwAkPNlykebbjRpkQuwrvGRimTiGM5ZntmxjyeGT4q1Zs9XLl4Y4f51tI3RKweBaTWEQFeGGkOI8sjC+Ma7Y2uu9romvh/WwVRGDFoMVYpFwQJvD4ggH/7xu7gy1ghYGvu3FqDt+DQUiZUxcPPPDApDdlHf5ua0msX+E72E5IHXQJ9vQxTKpy+hnaFv0VExu+yXlYUUZM2NlSyGq0Y5gjYJEXBBX6KvLt91WuzfFc3hGe7MbWAg4F8PPe5v5qqNufY028GLbKwNOVIX0ACxkE2KWf60acNr8Od7vtp9qH62sRAGh31F2+EU8VxhXqKWMf3loI6y7tuOOOVsAvS9RvhCzqKxMyx5AxizqZO7b672jimd2qb50KWO47y8Y/Yj1hlziPVdd3pAQs9+xu2TupelX0O6yx6ejH/LE17BurLAr59g3PdvWYZ7BoRtBy6nLs8I0wn3XEqDr3FPGpKmCF5co2TARCtyjruCLeIVylBKSq5Up9om/AFmTxwb23E1upl+xV2jxbodkhgfjm7GrqGrxdvfPH2xwBK7RDw/kPz6dvxju8KO4Zz2jTOC8Bq2rr0vUiIAIQ6EkBS0XX+wSaOgGvrqHX+0T1BU0TKPJOKTrcoOn86PkiIAIiIAIiIALNEmjKXm0213q6CIiACPQvAQlY/Vu2rf2y8DSymCdI3cz7HgF4yHBiGCutSiLQDQKspLJ6yfYU5znCc7u5DaMb+dQzREAEREAEREAEOiPQpL3aWc50twiIgAgMXwISsIZv2Xf1y/F84oQqtiulthuGp10RB4FTEGMJrxe2DbI9LxWDKzx2uRvb17oKSQ/rGwJhvDcXfyw3JlbfgNCHiIAIiIAIiEAPEWjKXu0hBMqqCIiACPQ0AQlYPV187ci8O7qaGAsEpiS4dVGsCo5FJpA095CIe3LEEUfYo4DD5J/AhHiFNxVBL2OJGBrEnCBwqQtKT3wH4hOlBLV2UFQueo0AHlgXX3yxPRac4MnEP1Nd67VSVH5FQAREQASGC4Gm7NXhwk/fKQIiIAJtICABqw2l0ON58AOy8ymITJwswykoLjgoQT0Jfsy1/glUXIfgFZv4I4gdf/zxNrg8iWcRJBkvF4Kmcw8eWnjDTJ8+3QaBdeIVwSwRxlJeWz2OXtkfYgIIp5xcOHr06CHOiV4vAiIgAiIgAiJQRqApe1XURUAEREAEBo+ABKzBY923b2Lr3iWXXGLuvffeAQEp52PZFsjxzWUn4OQcSRy+C68uvLVWW221nGzoGhEQAREQAREQAREQgT4n0KS92ufo9HkiIAIi0BoCErBaUxS9nRE8Ue677z5z+eWXz+FhFfsqBCuOWif2Vc6x2BxDjEDGke7Ow6qI1oorrmj2228/e6S9kgiIgAiIgAiIgAiIgAg4Ak3aq6IsAiIgAiLQPAEJWM0zHlZvYEvfI488Yu655x4za9YswwkuJEQrtv3hdUWsoJEjR1bmgpA1Y8YM+3ziGPAuthHyrDFjxpitttrKrLLKKmbEiBGVn60b2kPAP7I6zNW6665rDjjggPZkVjkRAREQAREQARHoOQJN2qs9B0MZFgEREIEeIiABq4cKS1kVgeFAQALWcChlfaMIiIAIiIAIiIAIiIAIiIAIVCMgAasaL109DAmwSvfxxx+bhRZaqO9OmSOg/rzzzlsah2ywi1wC1mAT1/uaItArfUev5LOpcuK5bE+nP1xggQWytrY3mRc9WwREQAREQAREoD0EiJ83e/ZsOxdUGnoCErD+13Blu9vNN99sCBrub3v72te+Zvbee287yQ8TBm+d+4a+2JWDXALPPfecOf300w2nKC6zzDJm8uTJfXGyIRPWiy++2AbeJ02cONFss802rRDofAFrscUWM0cddZRZdNFFc4tM14lAKwgMdd/B+0855RTz0UcfWR477LCDPR02TEOdzzYUFsLVWWedZZ588kkr5jPmr7feem3ImvIgAiIQIcDp1Mcee6x5++237a8KL6Bq0imB3DGz0/fo/t4jcP/995sLL7zQIGKtvvrq5qCDDpKQNcTFOOwFLDxrmMg/8MAD0QDhRYNi3fuGuLz1+ooEQm+gHXfc0Qag7/UUDtSLL764FYpGjx4d/TRfrEW0RdDj3wjCj8i09tpr2xhk3RCa6gpYiHKPP/64ueuuu6yw7PJInLRFFlnEjB071owfP958+ctfzo6TxjPPPPNM8+ijj1YucuKxTZkyxSy44IKV7x3MGyjHV155xfz973+3E3gmBHw3ibwvtdRSZp111jEbb7xxrdh1g/ktbXrXUPcducb4UOezDWX24IMPWgHLpVVXXdW2XbyxlERABNpHQAJW+8qk13OUO2b2+ncq/9UIsAh42mmnmWeffdbeyJyCk+6Z9ygNHYFhLWA5LxQCjhelmIBV976hK2a9uQ4BJvbnnnuuQXl36Vvf+pbZcsst6zyuVfeEA/XSSy9tvvvd75pRo0bNlc933nnHMMnFO7EsIWZtu+221pMr53TJomfVEbCeeOIJK0S/+eabSc4rr7yy2X///bM86cKBK/lw74JeELBefvllc8EFF5gXX3wx+WkM2ohYu+66a+tFueTHNHxBG/qOHGO8DflsuCiyHv+Pf/zD9nHulNuvfvWr5tBDD23V1uqsD9FFIjBMCEjAGiYFPYifmTNmDmJ29KqWEAjnARwUhn0wbty4luRweGZjWAtYTMjZYoFLIImtA4gTm266qfUkwcuKFO53rXvf8Kxivf3VL7zwgjnnnHPsqYdMajgBrx/2PyPCXnXVVdbrhu2xe+21l3XBDxPfTRvhz5yEyLH99ttbIYv/r5OqCFhMOO+8805z6aWXDngN5byTkyvZDoo3VllCvGObAidgVk1tFrA4RvyWW24xV199dSVuMOinrbRVy7TK9UPdd+Qa40OdzypMm7qWLYQXXXSReeihh6y3Jqurqb6hqbzoueUEcuu1OPY3AQlY/V2+Q/F1VfqW6667zlxzzTU2m3iqH3744RozhqLQBumdDz/8sF0kZ2cHC7l77LFHdKG+Sh0apKz37WuGtYB1ww03mOnTp9vCZbK955572i1GqVT3vtRz9bsItIkAwu60adPstjyX2C74jW98w6y55ppW+KIzRwiZOXPmgPcC3leHHHJI7dWJKgIWnhN4ybktb7TjDTfc0HqBLbnkknarIN/B4ENb9z20VlxxRWt0IGYVJbbTIWBhLJMQuPHgykk89ytf+UpH3mg576l6DaLf9ddfb6699tqBMoPbCiusYMuW7VNM4uGGgIcH4u23324DXLvEtsIjjjjCbh9VaicBGVLtLBflqjMCqted8euXuyVg9UtJtuc7qvQtErDaU25tykmVOtSmfPdiXoa1gOVPlPG4IgZQzoSs7n29WEGU5+FLIPQ0RNhAmFp44YXngIIgQjB4PBjw7CFx+AHeanW2EuYKWIhneIe57W+sgu2zzz723bHE4QwIcm4rJKLN7rvvbjbffPPCQvYHIwS7ww47zIpSvZxC0Q/PU7bGIt4Xec3B7vzzz58jFthGG21kRf86ZdzL/Hol7zKkeqWklM8qBFSvq9Dq32slYPVv2Q7Vl1XpWyRgDVUptfu9VepQu7+k/bmTgPXAA7aUqpx2ljvBbn/xK4ciUEyA7WV46pAQOfBWQsSKJbx1CHL41FNP2Z9TQeHLuOe2rzBuDSessX2xbOtiKMqlYt089thj5owzzrDCXD+4iYeiH+LTvvvum3XiWkwwlNt8e3sQGVLtLRvlrD4B1ev67PrpTglY/VSa7fiWKn2LBKx2lFnbclGlDrUt772WHwlYErB6rc4qv4NEwBeScgSpyy+/3Nx66602d8QJmzp1qllppZUq5zZXwGI/OvGvSGzXO/LII81yyy1X+r4wGGPqu/zTyaqI3JU/epBu4MAKjgJ2waqJ98de/tx4ZeH9nDy52267DVLu9ZoqBGRIVaGla3uFgOp1r5RUs/mUgNUs3+H49Cp9iwSs4VhD0t9cpQ6ln6Yrygj0lIBFUPUHHnjAblfi9CwmoyR31DuTMQJRFx19HQ54qaqxww47GLw66t5X9Hw8GZh433fffeb111+3k0k8IYjZs8EGG5hNNtmkNC5P0cBNoGm8Zh555BHLhmcSjJZ4RSR/Mu57k8Tyw4SWk+nYVkR+Qqa86+abb7ZBb9999905voE4Qeuvv36lI8g7Ldvw+1JlG/s9duJk3UHKZ0oAdGI0wRShZcyYMYaJP0G+idFUlorKDI8nYhMRhP2VV14ZeD6CDFu7KAPKuCg1YfzVZRXmMUfAor7g8eW2AxJwGW+gsm9278l5vrvWj3dHjCjiPoVbKOvUtaG4J/SS4zv4Hr4rNxET7LjjjjP8ScphQv9GHUXcJJ6a318gCnIU8RZbbGG99lLJr2O+oEh/R1uI9am0NfpVvAhzUlF+ab/kEa892teyyy5b+rg67SHVrjfbbDPbh+QIq7mGVJ18+oz++c9/2jJ1YzGx5diWu9Zaa5VuL607joXQ3dgxY8aMufpCthPn1K1cVjn1J7ymrEzJH/WTEAY5Zepfw3sOOugg8/Wvfz17DMm9pxvlG2YqNiZyDf0QYyKBcakz4ZhY1f5KMemGrVGnHnCPe/cdd9xhXn311YEDhBi3ll9+eTt2r7feetl9lcsHdiT1H9sP24zyc/1VThuoYw/UuYf8dss26uT9d999t8GD2y8D6iFlkNN31S1/PLmfffZZW1bYLp2MhTl5aKq/aMouzfmm2DXdatNl40DIsiyv4WJnuHDqDvjhGQSCZ15LXaDN7rLLLjYWaSy5+oMtRf0htAMJ22aJJZaw867U/LEuY+7j/fQxxESFFWMbeSZmKv3M1ltvbW0kn2PuzoVujDlN1suieUO3x6dOyme43dsTAhaNhokJHh5+IOFYYWHc77fffmaNNdaY6+eqFa3bApY7+Yvgye7kw9g30BmxFYpOLCZwxAZuAlefd955Ax2ae65vzMUaN0LgZZddVpofjGtiH+FNgxBD/m+88cYBL47YN/j3lDWqbpUt76gywMTy1A0BCz433XSTQfgoK2Pez0SPulo2EY6VGR09gcv9gOTh99AOEC+LtvzVNf7KytL3wGJA++53v2sI9l015QhMGCzUd05QI1E3YVkkXvt5qOJZ5m+jbPOpgjmMEZFOPPFEO4EgIWxTR6rEsKJ+n3nmmQOxsFLlTBB4YqMhcjivr1heMYIQy3fdddfSMgwFrO9973vm+eeft+8oGxs4OZE+DFG+LFXJL/yIuVYkaFYVhigf2L7xxhuFWcQY5MRQ0tlnn23/LPIMzBVlquYTo/mCCy6wdaCsTDGoJ02aZMWJWKo7jrln8W4WUFJlT91iUrrzzjsXCgO5rHLamX/NrFmzkn014/2OO+5o6z3fUlamTU1I/Tx3q3zdM6uMibE6U9VuKxKwumlrVK0H1FVsWGytlA2L9zJtnAlhyjOWiTGeyIgxnfSvdeyBqvdUqQc5tlHV92OPseiK7ZqyzbBbGBtTHt1V6gG2Nv2mi9lZdC9lziE0zAGqjM2x5zXVXzRll1bhybXdbtODKWAxHmHHhydcu3lnyAKxFZs3VX8YTyZMmGC++c1vdlx//DxgG2E7u0XjWFlRXydOnGgX51lgpn/KEbC6NeY0WS8lYFVtnc1f33oBi0GPiTErFmUDtI+qKK4LCjdBnN2JYjQaN5A5Fdk3GFCTWWmve5+fJ74D4xTvsZxEPlhtZ3tOOIiFAzeDLUaRm5j6zy8SsDCW6WTwiMjhyjumTJliYyLlfgMeZXjF8GcsdbNseX6nAharF0y4/FRlcoeowvYsjMncxOQXQ2m11VaL3uJ/E0HEGZhuu+22uYTK2M2jR4+22+pik/aqxl/qe6h/J5988oCg1InYkyNgpfJT9DvtnZhWTzzxhL0kFQPLz0tM4Kybj6G4L2wfBG6nf6uaqN+IFyTqJIZSrI0jyJx++ulzGWhl7ys6KMDd47dHxDNWG5mQuFMoy56dOnUST0ny+9prr2UjIb+HHnqo3TIbpip9B6vy1Eu3olqWAcaDcePG2ZM1SYMpYMGIgxP4MyeVHaxQdxzjvbGTNFP5wbuHeG+xsmpCwKpSpoz35MuVf1GZNjUhdey6Wb48k3aJwILNkGNncA9jIm2KMYQU2l88E1vHPY865i9ccLAE7cNP3bY1UnXN/5180kexGJLLICc2IV6w9BkvvfRSdnZWX31167UXtoE69kCVe5qwjaq8H/uEQ0jwHslNYT3MvS92HUI74pXbNZLzLBalETI7EbGa6i+asktzuLhrmmjTZeMA8VDpy1yiTrvydLsrXFm5BXxsFFIsdAX5RxQKU0zA4t0xB4UyXsxnqD+5nudlz6oyLsBi7Nix1tMQRikBs67ZTQAAIABJREFUq8qzyWOZTdFkvSyal3RjfKpS73Xt/xFovYCFJ4s/8LNCt9NOO9nVKddZ0AlwDfFZnIHAijuTd9eBxAq97kS56n3k6corrzS33HLLQDbIH+IUBgXfwcR65syZ9jq3Qof31d57720YyPxUtiIJH1a8necW2ydcHKKYwOM6G1RzRKr555/fCny4uCOU+CtVsHzvvfcsYyaDrBAhvHAPjZgJFeXgrzAyuWWlIZaaLNtUIw8nF0ViT+4kNCZQYiTClYGE/2e1iFW46dOnzyEcYihxut3KK688V7aLRDn3bLaPjBo1yg6QeLlQf5xAy8OKYhxVMf5SLPmdCQrinTuFEE+aIjfo1POqtq/U8/zf8W45/vjjB7Y8leUzFLvwEOI/2oa/FQ4DAS+61BbmKvls4lq/LtM/MEkMJ3rdem/MKKHPgDcTU9fn0WfQHnxvQvoU8hbbDup/g59X+j28WPC85T76KYQ2+iPfyKTPjYl2tN+zzjprYILj+kWeybYSeFEfyG/YxopOY8ztO8Lg+HwXAgZiNdsr8abkGt5Nn+m2b7rvHywBK8wnjOh/3NjB3xmL2RLBFh03FrOlgK2qochZdxzju++66y47mXDvYGzCLkBkpj1SnrTRSy+9dI66VXTQQ7cFLMZDvB19MdTVUcrU5ZFx6IorrphrVX0oBKxul2+snEIGbky86qqrBhYVuA9bhDoTOxW6TlkNpa3x5JNPWmHc2VKhXUAdpv+jv8BLy9XpMruAPg3x6umnnx7oBsP+tagNxPqrOvZA7j1N2UZV3k9fwfzAJVgxFrgwDjDHNsBDDjvKJSbieO52IgLgIXzqqafOsd2LMQj7iL6dRN2g7Blb3HjFGMm7OxmjB0PA8sfhTu3SKvZHE226St+SO77zTaGA5X8n9jsnW7MYSGJuyxjhUjhXidkmzLmYP4bzr26cFB3aRuSLcmbrO3NTxDqEKhaFYcLCpZ/KBKxujzlNzZf4ntx5SZU6VKW+69q5CbRawGJAwQh0E/Iyj56YSIT4Q1yFopRbIcP7q94XGjBlK8HhxC8mxMUMf4wdVpcZ7IrczsPGzQC5++67Wy+G2D10nM4N1GdQpuwTi4EycysLeP+wlYxO2k9Nl21ZY6ezx6CgoyGVrXbmDlKskODd5zxBiMmEZxXCWJhi3gNFhlKsQy7zUsnln2v85XSa4QBbNvnIeV7V9pXzTK4J+4gyD7WY0YGI4QS6ondW2f6Rm+9uXYe7OkYOKbUq1sk74XzJJZdYoY9E34I3K0JHbDWZ9shkzLmmc32R0BQTsMr6o7DvLfK4C40O4tDQn8byG/bRRQcI5PYd4TeVte+YJ8FgCFhh24ELghFGbGzsID4fHg+uP4wJ6XXHsbCPIw4bgmdM7AjrFmXF4RJh3LduG50IMmwld6nMUy/mpTTYAlYT5RvzOogJmTCKiRxFHqJVy2oobQ233Z/24PpdPNmdd5nfz8bsAmwzPMrCxOIiOxOc2FXmrRO2gdiJwnXsgdx7mrKNct8fnjycaov+QgaiAouLCAx1EvUaewYPrJStye/heFVnm7+fz8EUsLphl+YybqpNV+lbcsf3mC3p6gJ2DmNjUSxchE3mFSzGuHvK5myhbdINEZS+C+8vZ/syD6cPi+3siHnFFdmaTYw5Tc2XYJ87L6lSh3Lru66LE2i1gMWKMzFBqOgYyQhSKMpFKfSuSG35ya2Q4fuq3Bd2QEWr0f47/A6D7z7ggAPMOuusM3BJOHDnuJtzc9i4mfgRw6XIRRnurFyx2u0S4sR3vvOdqDDjrsk5ja7psi2qI+HkmuvKjL+cQSoMjl00SfLzFBrsDGAIXoibZQZIalsm9/r8iwaPXOMv1XESg8rflptbF8ueW6V9pfLn/x4KbayAEjCzSPBFhD322GMrbYHLMVKr5Lmb1/pcmxSw2NJy0kknDaw456xih4ZXUT8TE3uKtvDBLozZlSMM5ExawtMY999/fxt82U85fQeeYngEIsqQcvqO0LtnMAQsypQtwm6bepnA57izZcYJpuSReGW+yFRnHAv7b+pxkSDgyiLHoMy5Jrct0m+ccMIJA7HMUkI5zw3Fnpx6yn2pgOWxcT92z2CUb+rE0nBSinffgQceOFf/XLWshsrWiJVrSpAIt+LHDiehDVK/iIlDSm2N5pqwfENhrI49kHNPk7ZRzvv5dv8glph4F7brp556yi5wzp492/5UFJMopz8IbQi8a7Dni2zu3PEq5925bT98Vo7oFV7TLbs097uaatNV+pac8d19T9i/Y3Oyg2XbbbctjXPHllfmwE48yjk1OrRzEV8ZI+t4EYa7EHIEsXDOW2RrNjHmNFkvc+clVepQbn3XdXECrRawcEVky5WbFLLdruwEsKKTHopOJsutkCG6KveFlTlna1U4qUkZG3hd4Wqc2iufMzCF38pWELaGuZQyQsNBk44aYcZ3ieWapsu2qMGzrQhPFOcZkNpqmjNIhSt8KWHE5S2c6MeMm7DMUl6FuUZLrvFX1nGGMY5yB+VUZ1ylfaWe5X4Pve5yvMTYqoWA5W/JpL7QHjEKEBuYRFBGuP/7223Ltn/k5rnb1w2WgOV7n2A0TZ482W6VTiW2WLOdilS0YOG3xxyhiWfltGG/n8t5LoIbHjZukhO6/ee+F+8EvM+cgcoWVTwuUsGbi05j9BnnGlI5fPxrck+v9L8ttmU17INyxrHwFMwcXjlx73JZpeowv4dlWraN3n9eTr9XZwzPuaeJ8g0XFFO2A+VEH+AOMaCPZiwNJ15Vy2qobA3KlphmiPkuTlVKwOIeTlNl2xkJj14mun7MqrB+5dgECL8c+kBdIOEtw6TWxQ6rYw/k3NOkbZTzfr6VCb0LlE24CxZUyibzuc/N6Qsof7yqnL3JdvRUYPic/jjn3bm2YPisnP6iKbs097uaatNV+pYq5RTOTakHeKO6LaSx7w6993IWQnhO6HiQI9oWcQ8P/skVw2LB1BHj/dTEmNNkvcwZn/m+KnUot77rujiBVgtYVQutjQIWrt7sqyflej2ExkYYELvuAJszMNUZzLpxT6qsq5Zt7Hmhl0fO6n3OIFVnUk3+wtU2vPOOOuqoObzbmiqzunXIcQ1Zlh06kCrb8PfcgSL3uaG3W66XGMYnHiR42zCpYrWs6GRQeLD1wA+om1ptzc1/t64bDAErbKds1cJQK1t4cN8XTng7PVTBPTenDYeTwm4E0M15r+8dUCUu2WAKWKEAlHtAQygAh54Mdfogv5xi3slFbcU/TTTm3dRNo9N/V44Y6vKc0+81MR40Vb7hQlyOl0ZOX9fNsoq9rxu2hntuyLYbgcF9D+ui7cux78JrxW1l4z7iwbnF3TptMeeeJm2jnPfn1Kfwmqaem5uXnHEj91lN9Be8u6nn5n5X1ety23SVvqVKOeW+3/+ucLEmR/x294dehMTyJKZm1eR7unFv7sE/KQGrqTGnyXqZMz7DqEodqloeun5OAhKwHnjAEily2Y9VmNyKzL3+tUXxoGLvKDO46w6wTTZu/xvqvCfVMOsMAP4zETGIyeJiUeR6C6UGqVBsjIlQZd/mT2BjAmcdljn31K1DfEsYQLab4lXYZqq0yxhnPFsoQ07PdPFCigI5p+pg6ndELFbb3WpvlcmFe3ZREMrw3Tlbh8J7BkPACkWLmAhVxJFAoMTcc7GwYkJJqj3Gnp1zTyyQOltzEF1YsU95t9Z9r18mBCInXiCeJ6k0mAJW2FcUxeUJ80w/wYmFLtZguKW/Th/kf3eV9kW/f84559gsxvrZbhqdfpkS4JZFiVh8rrL2OZhbCJsq31hcUjyJWAhAIC7zPiir/90sq9h7OrU1wmeGBw7gEcHhOpwyjb1QJYWLXlUWCMreU6ctpu5p2jZKvb8KV//app6bm5+c8Sr3WTm2YPisnHtyrqnz3Nzvqnpdbpuu0rdUKafc9/vfNWvWLDt+YheRqohQ4dbVVDidIp51BeiUgNXUmNNkvcyd91epQ1Xrsa6fk0BPCVhMDPGIYBWJU1tSR46nVopzK2QdQ5N7yk6eqFIRQ2O27gDbZOP2v6fOe7pdtiHfMOhp2Uln/r2pQarOwFSFVR2WOffUrUPkPTTIu+Gt4jOp2y7DMo8FxS0L4FqlTRZd62+D45qc7R1l9aHoPW0VsDodvFNln2qPMV6594SxI9yzEK/Y9sE2aLzq2EZaFHS1St8RTkarLHAMpoAVlmnddtINAcuvH3Xz0aSAFYqwsRhGRflO1X3uy+nbq04cmypf8hEGEHd5Y9EDcY9TQ2lXbE3JjdHSaR/TtK0R8o8FqHfXIFpjixDjlG3W/lbBWD3p1N4oqnt17IHUPZ3mNVXXU++PfSs2ASeDYsMQGJtnuFP/itjUnfzHnkf/QFwjBPUXX3zRnobsFtZi1+fu2ijKe4ph7L6ce3KuqdoP1e3Pua9bbbpK35JrV5C/Om2hDmPHsM77YvzrenumBKymxpw6zHLvyRmfYVilDnVS53WvMT0hYNE5caoVx9uWdfZhgUrAmpNIbkP172r6nqbK1v+GcGKau5ecZ6QGqXCgKDrlrK6B0RT/OsYf3xC6/jIJOfLII7O8RnI73NyBIvW88CS0psWr2OCVivuSMvKKvrGOgDUYpxCGg3euy7n7zlTZp9pjjFeVe/CigxMxaIrGGuLGINpus802dhJelFLv7cTIlICVav3FvzcpYHVSpqm6zxc1MR40NZlwJcCY8be//c3MmDFjIBZQWDoIWohYeDyOGTOmNAZc3QnCYNgaRbUOT2AW0a699toBj4oYAzyq8FDjMJeYSB7Wr6JA91VbRx17IHVP07ZR6v0hA+LpcrAEwlGV1A0BizZw8803mxtvvHGOWJmpfEjAKifU7TZdpW9Jje9+zuuMC35fXyW8AO+t874Y6ZwxKXafBKxTBoTxTg6BSPUPw/331gtYsVVxt3rHFg8/QDsrXU888cTASUkSsOas3k0Yv6nOi9+LJttNlq3LV7gCnBv/yN2fGqQ6NShTZZL6vS7/qsafe094X7cMaP876g6a/jOIlcPRv85Ls1vxV1IDRl2uqed243e/Llc1iHLfHxqAsdP5yp6VKvtUe4w9u+o9CFcEL7311lvtanmRpy8eI8SVIEh3bIth6r2dGJkSsHJr5NzXScA6yNBvu9S0gOXewzbdO++808YURCiOCcTYdnhl7bXXXoUnHVeZZLp3D4atkVMj8cB54IEHbKB2BJUikRzbdr/99jPLLrvsHI8N+4xuiCu8oM64lbqnadso9X4fXLiYxW/02exuWGmllQyx6lz65JNP7EEM7lCWThkXeSESD43yXWKJJeYoY+qFi6UpAau4VTXRpqv0Lanx3c95nbHet/1ZNDv88MOtuJ+T6rwv9tyUPVaUFwlYErBy6mmn17RawCKeCjFl3Kk0TBiYLBBI2Z2e0kknUbdx5t7XrU4kLOQqA7d/b1NiSJi/nPc0XbbkKRaDo+p2t9Qg1WkZp1ilfo91ADn31K1DVQb4up1Tbvsqen5o2CBeceISW7SaTk1NMLqRbz8OEM+r6h3l8sAKNtsw3CTAPx220/qRKvtUe4xxqnOP/xwm3k8//bQ9aZJtJ/5pk0y4t956a7PTTjvN5TWSem8YI6bKdrOhFLC6taJYpw9K1Y+67aTTeuveWzc4LffnfFtO3151PO7Wt1dhDyf6EU4F5j9itvhp5ZVXtn12LE5W1fwOhq1R5dvdtSy4cootITHom0NRj/hYMPBFrE7tjaJ81mmLqXs6zWuqrqfe774Vb9pTTz11YCGCbZqcBr7BBhtEFx5yn5tT5pTxxRdfbEVbkhNoGXuLYh2mxo2c97prUgzr2o9NPTf325pq01X6lirlVKct1GHs+NV5X4y9H4u5SjzHqgJWt2yKOsxy78kZn2FYpQ7l1nddFyfQagHLjyeT4zlTtdHmVsgQXe59oTE7lAE3+Ybchup/b1P3NF22fAOGMduB3BHGxK5huxtxJ3JTapAKJ6FV4tiQh9Tzm+Jf10hj0gFTF1iSyfuWW26ZizPrutz2FXtYeDpiN059ysr0/17UreCZVd6Ze214JHKVU238SdeZZ55pHn30UftPYeDxMIh7bsBvnpXTf6faS4xFnXuKmNKX3HvvveaKK64YcBEvOqY6573+ts4qBuJgClhhvam6LbaIZZ0+iMkgXjyxupfbDmLXddPo9PuvKod65PR7TYwHTZVvbnkwhuJxwiEr5MUlFit33nnnuR5TtawGw9bI/day61iovfTSS22oDJfCk2zDuHlVRO+yd9dpi6l7mraNUu/ne8kDfQYxr0g59kDOc3PLm3rNIrzz4s1ZQM0ZN3Lf30R/wbubem7udzXVpqv0LVXKKce2Cb89DOJeZcGxW3XYP2SqihdYSsBqasxpsl7mjM+UYZU6lFvfdV2cQGsFrFD8yRmoq3YSuRUyRFflPj8IHoMnR8ojZHWS6nZOTTZu/3tS7xmMsg2FDFyxWc1kW2mVlDNI5VwTe2dojMYmOymWsefm3FO3DlVhV/faKu3Lfwdlfvrppw94B9HeDj74YBskt2rCjZ9Ty1yA1z333NOMGzcu+RgmIccff7wNzkrq1mQ/+eKMC8L+sUosOPf48GjnsF+u2gf72Q7ZxU4wrNPW6tyTwomIdeGFFxpi25CIWzNx4sQ5bst5L3FxLrvsMnsf21gOO+wwGwsolQZTwGLyxSTMbWshf/SluUG3i76lTh909913W+4ktsHSvokX1GnqptFZ1+jP6fdy+vaQReqepsq3apmEp7gW2XxVymowbI2q31l2PdvN8BbiG0kxUdu3KaucXFr23jptMeeenD4wlq8c2yjn/e+9954dj19//XX7mpyQBznPzS1zv3/PFQDqMovlKdX2697T1HNzuDbZpqv0LVXKqY5dFNpa6623npk0aVJpfEDH76mnnrL9yOzZs+0/VTnB0C8DttKeccYZA3ZO7qFEKQGrqTGnyXqZMz7DrkodyqnvuqaYQGsFrDoNvuo9uRUyxFflPryAuN7FOihaVaxSSesOsE02bj//qfdULSeeXeUejB9Wc3HLJ+G2vf3229tJJv9fJeUMUs8884w97tZtLcot43B1LlxtJZ8plnUNkLp1qAq7utdWaV/uHZ3GOgvzGhq+uUJU2N5zB/y6rKreF56SyHbsXXbZJbtdsBUCAaGsP7vqqqvMTTfdZLNW5J0Uy7efN9op7DbaaKM5Ls1pj+GzU/fU8SrMaT+p95LPun2H79ofnlLrvj/XkErlk7LGU8z1p1XKtKx+5jAM7w+/KdZnVm0T3TY6w8lD7niQ0+/VmVCkxpAmyhcPXWIQvvDCC7Y4iDNETKdY6Ae/vHIY5NbrqnaDy0cVWyNV1zh8iDh6JMSoQw45JOkBnmqPfh0o6idj+fKFr1AcDMe7HO/cnPZbt3/LsY1y3p9zTciqzj1F9SBVlrH76txT9P4m+osm7dJUe2q6TVfpW6qUU50+hXkM/SFbjF3/kXNgUuh12Ml4zaLiiSeeaGPkkXLHWz9cRSyOWxNjTtP1Mmds6rYtkdMehvM1PSNg5Wy/I/bNaaedNuA1MdRB3KlYbCk64YQTBuJ44RXCKjsxHsoSnRenlnDEdBjIs+4AmzJkY/lp4p6wM+922bLqhbHmJtl44Bx66KFzBPzPbfQ5g1T4PcTtmDp1aqmnXRgbociboAn+fHvdOpTLrZPrcgcK947wmHK2GxMEmBgXVQVL98xwgCWOFt6TeMkVJQTMadOm2ThJJOoBBsdyyy3XCY6u3otnGAaJi2GFcTN58mR7hHsqEQsKodad4lTkURoagWPHjrUTtzKPnTCmBfFBvvOd78wVyDmnPYbfkbon3PaZ42EUbpWs6y2G8HryyScPTPRzvOJC79KmBSx4Mgln66jzOMvtU8krxizbjEPxok4fRBtjjEckItHWWZVeZ511Sqsv7ZltRARM5qTYMFWZuKTaSbi6TJ9B30EfUpRCz5uiMg23XowfP97gHVrUz4WLObw/dqhKE+Xrb4/N8T4Pt5wVbb+sUlZN2xqpuuB74+V6DPriNPGasCUQAF0KbUoCvhPgORYvzN0T9vuhN0fo1VLU//rfG3qhxoKdN2kb5fQf4TU5wlzOd6XK3f3ujz05HrZhP9BpEPem+oum7NIcrk226Sp9S8qu8L+ljoDF/YydLAS4cXfTTTc1e+yxR6ldG8Z8y7FniriHIlqOvRguJhfV4SbGnCbrZe68pEodyqnvuqaYQGsFrHACWeZFw7WsNOB1458Y1QYBC/ShoEIsJiZ0RUGlWb1k3z6n1WD0MxnH9dkZqTkDd6zIm2zc/vtS72mybMMA3jkTwrIOIneQCuNtscLJ9hbeHya+nxPOOFrcxecqmuSnWNYt57p1yL2Pk3owyGJHfXfa4eYOFLwnFK868bYL802fgiDlygiRgrYYE2Io0+uvv94ek+6E09zVqk55Vb0/PJGJySXeEWVbJDHA8LyiPrpUZEzFAtcSK40tdrHT+jB46LudpwJluNtuu0Vjq+W2R59J6p5wxZI6TbyJzTbbLGooxso65mmXeq/LYzg+rLrqqnZ8oFzCxPh21llnDQg4/D4YAlYozlJGxHPBmC4SJpk8IXqxissiBcKJL+LU7YPCdsnEnb4WbrFEfaRdcoQ9ZUs9xPPQ77u6bXSGno7kjUUUBIkwufbCxNn1HUVlGgqeZTF9mPRQB+mX/NPuYgJWE+UbTlBYjCvzwgrH7iKxIdxqXCbiNWlr5PS7oScRQhT1IGYX8LxQnC5a3Av7jLLYSpTtRRddZGbOnGmzXDQJ9T1nU+Moh1rQtn17u+i0vqZso5z+IxQOymLp0l7uuOMOu/jpxnx4dXIKYeiRXdYPvPXWW9bjxm0f5d2dClhN9RdN2aU5barJNl1lHKiynb2ugMV9bOGjvZGov7vvvrshtmhs0YKFNa532/25HlsiJ/xFEftwvC07FIm+Bq9TfywrqsNNjDlN1svceUmV8ckxp+9hgZi6jT0Ts5PhRX87//zzR+0I9zvzMuyCuov3OW2wLde0VsACUNhwKBAm+ttss401hCls1Obbb7/dbsUIjyROxc3KrZBhYVW9j8GQSYeboPE8DFm+Y+ONNx5YOaOz4punT59u3nzzzYEOa9999zWsmLmUM3DHKliTjdt/X857mijbbm8j45tyJ6GhkMK9xKfgdDIMIIxG6iedGwYSgVpdfS2bhOSwDMs65566dQjG1OUnn3zSfhMTd79udqNjy21foZBA/8A20e22264rwlqsTFnt5gQjxHEGmaIyzfHC6warOs+ICTDudCS2Oy2//PK2f6KsMaoxwmfMmGH/7lKZIR6biPFv3IMwxaQM8QC+eKsRuNj1d+66osl+bnv0ueTcg8GHJxRGBAkeLBrQR8OD/MKNfCII+AZa0eEQOe/lXbFj1vEUoh4ziad/YIvPww8/bPDowEj102AIWLyPODJ47/knxuFdSKBtVnldH8fvf//73+3CjdtWzXiNl0g3BCzK4corrzSIRC7xboQM6i/iAOXHuwmEy7XOa7BoYl5l4pLT5kJvRe6BFZMP13dQ/xFtOBDA5c89u6hMwzGJv7M1jW3ATFIwbvG2YcKDYOcHRXfPjglYTZRvOEFxDFy9dsIn9R9xBc8j18eUTbxCDzcmSHw/Xngu5ot/UEsTtkZOHeAa6ioTOoQRv2wnTJhg7QInaMKK9u3bfmVCfqzPCMemovrFtmy89sJJUtgG+B2hd/PNN7dtCvuU2JC0bWyM0N4uEnqaso1ybZhQ7IMri1F8G+M0dQaPTq6LtZecuFlF9SH0fOM617fj9UxeGGMZTzjl1j/hlmtz42aV1Ud/HOpWf5FjY4Z5qnNP0Xc11aarjAPhVnH6d+xhHBNoK7Rt53VcV8Di+0Nh39kmLMTgKenGOvpQxjrfTss5NCDVl8XaL9+GrU2bd33DE088YedLYRsqE2G7bVPUqWO59+TOS6qOTyFf7E1sJX8M873qKG/KnjHEJX8HA7+jK7C4GBPCUuXdS7+3WsCiYBn8UbrDwTIGmcEIA44BgVRmBPJ7boUM31XnPn/in1tBXEVlEuWrqbkDdzcGkNzG7b8r554mytZ3189lHF4XGve5k1Ceg+ccXipM+HNTyvslh2Wdcq5bhzCyWXl17TElEudy8K/LbV+IHwRt91dL67yPe4omdbGJQuodTQl7qfdW+R1mTBjZppzTt/rPRoBCYKJ/LUsYMpSP649z8lfmucj9Vdqje1/uPXim0X7DSURZvjHO9tlnHxsbIky57+U+tnQSdDWHFUYJQpDbBjpYAhb5xMCnTJ3Ql1OmjMtsU6Vs/VS3D+IZMa+lVF6c11jO5L0bx3pXYUXe+M9tFSmzXWKT4rJvhz/9mHt2UV/X7fLleeHBGqky4nc44P2I2F1kgPveQuEzw7JrwtbI+Q53TR3bj3s5nIDFy5jXXl22Zc+MiW1l34mtjbDvDjop81RqwjbK7T/IHzYLi245CUEYFk6oT+3kSD0TG45tYDnjCnWf8dUXtMvaa+rd/N5Ef9GUXZrzPa7/b2JuWEXACr3b/LyHok0nAhbPRbCjDvkejylWCPoIaqm4g6nnuDrEwjViWipRhxFhnBdYyouwyjjp3l1kUzRZL3PnJeSxyvgUbvPl/rJ5KL+Hnrm+NyC/p7SPVBn2yu+tFrBcR+Xc/8smWqw+4Z5OnAu2Z5FSqxdVKqRfoHXvYwBj9Z5JY2rSjdHCdiUmRqErYO7AHVbCJhu3/67c9/hbO7pRtuFKU51G2ImA5eorAawR01IGi6uzYYyzOiyr3lO3DoVBQTs17mJllNu+wnpWp7zdPWVGIsY3XhL0LSmxh9VVJsixODud5K+Je/kWREAMQd8DquhdCHNbbLGFPRAh9wQ6JgFsX/E9DmPPp4/DgwbvtjKDq4oo5N5T5R4X0N2JQ2XcWf3Rkrg7AAAgAElEQVQ84IADDO04lqq8l/v9LXdF78UYxIuH8mJcLDNWco3xqvlEZLvgggusl0+qPRDrcf/994/Gf6rbBzk2CDK0SVadaaNlifpKvQ23Drp7cllVbYc5Zeryxiqr26KbMkBZuWZ7c1k9pU0hKrAay+TDCQ2pCXG3ytex4r1/+ctfbEiEVH2BBX0AW2TKtqeXLSzExMdu2xpV60EV249yw5MQT7VUP8uElrb46KOPlrLlOazY89yyVfnYFqDYt9L3IdwzUXOT2tRWO8qgm7ZRlf7DD8tRVAedFzKeC3/9618tU1LsJMiq5c/4hwBRJvxj87N1nfcR5895E8ZOuK36/m73F7k2flW7tMp3NdGmq44DoXeUy3+3BSye++qrr9o6FHrrhsxy23oV1lyLLYdtzm6nokTfQn2lf+AUb1JKwOKabo05TdbL3HkJ31NlfAoD5TPusUDsb/sMnTPCeVe4VbkofmTVMm/79a0XsBxAChmXeAYCVhQYhGiorOoyqWJliYIPlciy40OrVEi/IOve557BIHbnnXdat3kmIk7ooKEzGWIih3BVZLxUGbg7HUCa7BC6XbZtELDCMsYtnFVoBlsMJFYOxowZYzjVjk4oFUOqKf516xB1lfhs1F2+BbGG2CbdTLnta7AELPdtDLJsV8YLDZddJ0LjRceKE1st6Id6zW3XbeVDDGDLlduL7+orLvG4ojNBqbOaR1/NRJ6FBQQz13/DiYk69Yc+vCxAviuDqmIL91W9B2EEw5RtkxhrLr9V22/V95JXygJjhO1xMHP9BmXAoQRM7Gl3g3kKYaxt+2WKZwP9Cf8GI1zf2epPjDQErKJYDHX7oDA/TE4RR9imhZ3ghBrGTxYH2DIFO8bXolR14lKlv6PPxLuPrVd+mVLfGecZC5i05vZ77t08l/GFduWPMY4/z2VbC8IYhy/kClg8vxvlGzKi/6RNEUrB5ddNcJjwUF+q9DF8zzXXXGMZIOS4use2ffqrWGrCjqxSF+hbsVFp40xIne1HXWXxg61tro1XeS4ChWMLZ8rPeWr6/UbOM7mXcYD+i3bh6o2zT9045w5UyBWwum0bVe0/+C68Qvgu+nXnzcJ3sQWaOI3YZtQj/8RG/k6MvU7tHPop7H7GWb+9ur4druQljKHD1vspU6bUGnv98u5mf9GUXZpTP8Nrutmm64wDbKtlgZMFHcZr2h32IIeLuDjHnXpguW92tgl9vl+HO+0/crnzfrYKIkTDijpF+2D8wuPL2XGpUwibsimarJdVx+fc8Yl+ie3LjGXEFoYhW+L9eQQ2KIeisG2V8R3PujXWWGMAI4IZC8WcWIlnLM4vjKX9nnpGwOr3gtD3iYAI/D8CVQcKcROB4UZAbaT/Slxl2n9lqi8SAREQgeFGoM7i3XBjpO/tnIAErM4Z6gkiIAJdJKCJXBdh6lF9RyAMEtqtFfq+A9VjH6R+r8cKTNkVAREQARGYgwBeaMScc1twh8t2NlWDwScgAWvwmeuNIiACJQQ0kVP1GG4EcMdnqxfbSIq23Dkm4QlMxLXhJECl3iagfq+3y0+5FwEREIF+JMCWV8KGcKBYKkRGeKIz2+SJFZq6rx+56ZuaJSABq1m+eroIiEBFAv5ELrw1FSi24qt0uQgMOQGMQ2IUEQ8RA5Fg40XGHrFuCPDLPSTirx1xxBH2VBql3iYgAau3y0+5FwEREIF+I+ACkhPrDvubuLdFsVDxDudwERfonRi/xI8jNqySCHSbgASsbhPV80RABDoiIAGrI3y6uccI+AHZyTqBtzmBbM011xw4yIPgzwQq51oMSpe4DsEr5bXVY0iGZXYlYA3LYtdHi4AIiEBrCeB5xemH7vRODt7hRFPELE7OJBGwHM/w6dOnz3Gi9XrrrWf23XdfeV+1tnR7O2MSsHq7/JR7Eeg7AhKw+q5I9UElBHKPrg8fwYllnDZTdFqtoPcWAQlYvVVeyq0IiIAI9DsBTh684YYbzLXXXjsgYuV8M7E5DznkEOslriQCTRCQgNUEVT1TBERABERABDIJYCTed9999vh238MqdjuCFSugxL5SXIlMwD1wmQSsHigkZVEEREAEhhkBvK8ef/xxc8kll8zhYRXDgDf4+PHjza677lq41XCY4dPnNkRAAlZDYPVYERABERABEahCgBN8HnnkEXPPPfeYWbNmGWJKkBCtllhiCYPX1SabbGJGjhxZ5bG6tgcISMDqgUJSFkVABERgmBJgoY1YWDNmzLBxrt59913rlcVCGlsL1157bbPFFlsYTh5UEoGmCUjAapqwni8CIiACIiACIiACIiACIiACIiACIiACItARAQlYHeHTzSIgAiIgAiIgAiIgAiIgAiIgAiIgAiIgAk0TkIDVNGE9XwREQAREQAREQAREQAREQAREQAREQAREoCMCErA6wqebRUAEREAEREAEREAEREAEREAEREAEREAEmiYgAatpwnq+CIiACIiACIiACIiACIiACIiACIiACIhARwQkYHWETzeLgAiIgAiIgAiIgAiIgAiIgAiIgAiIgAg0TUACVtOE9XwREAEREAEREAEREAEREAEREAEREAEREIGOCEjA6gifbhYBERABERABERABERABERABERABERABEWiagASspgnr+SIgAiIgAiIgAiIgAiIgAiIgAiIgAiIgAh0RkIDVET7dLAIiIAIiIAIiIAIiIAIiIAIiIAIiIAIi0DQBCVhNE9bzRUAEREAEREAEREAEREAEREAEREAEREAEOiIgAasjfLpZBERABERABERABERABERABERABERABESgaQISsJomrOeLgAiIgAiIgAiIgAiIgAiIgAiIgAiIgAh0REACVkf4dLMIiIAIiIAIiIAIiIAIiIAIiIAIiIAIiEDTBCRgNU1YzxcBERABERABERABERABERABERABERABEeiIgASsjvDpZhEQAREQAREQAREQAREQAREQAREQAREQgaYJSMBqmrCeLwIiIAIiIAIiIAIiIAIiIAIiIAIiIAIi0BEBCVgd4dPNIiACIiACIiACIiACIiACIiACIiACIiACTROQgNU0YT1fBERABERABERABERABERABERABERABESgIwISsDrCp5tFQAREQAREQAREQAREQAREQAREQAREQASaJiABq2nCer4IiIAIiIAIiIAIiIAIiIAIiIAIiIAIiEBHBCRgdYRPN4uACIiACIiACIiACIiACIiACIiACIiACDRNQAJW04T1fBEQAREQAREQAREQAREQAREQAREQAREQgY4ISMDqCJ9uFgEREAEREAEREAEREAEREAEREAEREAERaJqABKymCev5IiACIiACIiACIiACIiACIiACIiACIiACHRGQgNURPt0sAiIgAiIgAiIgAiIgAiIgAiIgAiIgAiLQNIG+FLA++ugj8/DDD5sVV1zRLLfcck0z1PNFQAREQAREQAREQAREQAREQAREQAREQAQaJNCXAtZll11m/vSnP5k11ljD/P73vzejR49uEOHQP/rzzz83999/v7nhhhvM66+/br744guz4IILmrXWWstMnDjRLL744tFMvvXWW+bqq682jzzyiEH0m2eeeczSSy9tJkyYYNZbbz0zYsSIof845UAEREAEREAEREAEREAEREAEREAERGDYE+hLAeu6664zRx99tFlnnXXMb37zGzNy5Mi+LehPP/3UXHDBBeaBBx6w37jwwgub+eabz7z33nvms88+s38/9NBDzSqrrDIHg+eee86cfvrp5v333zdf+tKXzKhRowzP+uCDD6yQteGGG5o999zT/qYkAiIgAiIgAiIgAiIgAiIgAiIgAiIgAkNJoC8FLDyS3n333QExZygBN/3ue+65x1x44YVmoYUWMgcffLBZbbXV7CvxqOLfH3zwQbPSSiuZqVOn2mtICFXTpk0zjz/+uPn6179u9t57b+uxhefWY489Zs4//3zz8ccfm0MOOcSMGzeu6U/Q80VABERABERABERABERABERABERABESglEBfCljDpcwRnM4++2wrUu2www5mu+22m+PT33jjDXP88cdbwerwww83X/7yl+3veF+dcsopZoEFFjBHHnmkWWqppQbu45lXXnmlueWWW+w2wkmTJlmPLCUREAEREAEREAEREAEREAEREAEREAERGCoCfSlgEdtp+vTpZv311+9rDyK8pE477TTzzDPPmIMOOsh6U/mJ7YEnnHCCjYvFNkLnTXXbbbcZ4oStueaa1msr3CaIF9YZZ5xhA+AfccQR1pNNSQREQAREQAREQAREQAREQAREQAREQASGikBfClh/+ctfzLHHHmvjPh1zzDFmscUWGyq+jb/34osvNnfeeacZP368jVnle0u99NJL5qSTTrL/hqeVO5Hx8ssvN7feeqvZaqutzG677TZXHl944QVz8sknWw+to446yiy66KKNf4deIAIiIAIiIAIiIAIiIAIiIAIiIAIiIAJFBPpSwOI0Pk4f3GSTTczPfvYzG9+pXxPbBE888UQbtH2bbbYxW2+9tZl//vkN4hWxrF599VWz/fbbm2233XZA3Przn/9sg77Hth3C6d///rcVAImj5W897FeG+i4REAEREAEREAEREAEREAEREAEREIF2E+hLAQvkbK/jNL4RI0a0uwS6kDtEqvPOO8+8+OKLczyN758wYYL55je/Occ2QQlYXYCuR4iACIiACIiACIiACIiACIiACIiACAwagb4VsAaN4BC/iKDrd911l41pNXv2bDNy5EgrVuGRxWmMa6yxhtlrr73M6NGjB3LatIB17733DjEVvV4EREAEREAEREAEREAEREAEREAERKAugQ033LDurY3d15cCFlvfHn74YbPiiisOxH1qjOAQP/j++++3WwURqAjIzjeTOHnwiiuuMHfccYeNBUYQ94UWWsj+JgFriAtNrxcBERABERABERABERABERABERCBFhOQgDVIhYM30p/+9CfrfUQsLN/7aJCyMCiv+fDDD22wdeJdIV6ttdZac7wXIY9TCmfNmmX23ntvs9FGGw2KgDUoH6+XiIAIiIAIiIAIiIAIiIAIiIAIiIAIDBsCfemBdd1115mjjz7arLPOOuY3v/mN3VbXj8mdFkjQdk4LjJ22ePXVV5vrr7/erL/++mbSpEkWgzuFkCD3nFwYJp1C2I+1Rd8kAiIgAiIgAiIgAiIgAiIgAiIgAr1LoC8FLGI/vfvuu2bhhRe2gdz7NT333HPmlFNOsacsImAtuuiic30qYt4111xj1l13XXPAAQfY32+77TYbM2vNNde0nlvEzPLTY489Zs444wy7/fKII46wHJVEQAREQAREQAREQAREQAREQAREQAREYKgI9KWANVQwB/u9b7/9tjnuuONswHZiXI0dO3aOLBAHiy2ETz31lNlhhx3MdtttZ393wheeW0ceeaRZeumlB+4jKDweWohc48ePtx5a88wzz2B/mt4nAiIgAiIgAiIgAiIgAiIgAiIgAiIgAgMEJGD1cGVAbLrkkktsoPYll1zSTJkyZUCMQry69tprzc0332w9qKZOnWpWWGEF+7X8Nm3aNPP4449bL6x9993XXsPz8L4iKDzXTJ482ay++uo9TEhZFwEREAEREAEREAEREAEREAEREAER6AcCPSNgffLJJ+ahhx4yH3/8cSXu8847r/nqV78ajQ9V6UEtvZhA7mz3e+aZZ6ynFPG+2BL4wQcfWBGKLZQEcF9vvfXm+IJXX33Veme99dZb9vpRo0bZ67mP52y99dZmp512kvdVS8td2RIBERABERABERABERABERABERCB4USgZwQshJbvf//75vnnn69cPiNGjDAcAfmjH/3Ieir1W0J4uu+++8ytt95qXn/9detJRVyscePGmW233dYsu+yy0U+GKUHeH3nkEcOJhQhXbCecMGGCFbzgpiQCIiACIiACIiACIiACIiACIiACIiACQ02gZwSs999/31x88cXmwQcftGLNUkstZUWaMBEPithQeCItvvji1qsIUYfA7nhi/fd//3dfilhDXZH0fhEQAREQAREQAREQAREQAREQAREQARFoikDPCFgAeOKJJ8zPfvYzs9VWW9ng4wQhDxNbDU888UTrjYRYhWj1xhtvmD/84Q/m7rvvNocffriZNGlSUzz1XBEQAREQAREQAREQAREQAREQAREQAREQgS4T6BkB67PPPjN//OMfzf3332+OOeaYwm1x8CG+0w9+8AO7DY5th8R44uS9H/7wh2aVVVYxv/71r81CCy3UZZR6nAiIgAiIgAiIgAiIgAiIgAiIgAiIgAiIQBMEekbAYlsgotQyyyxjfvnLX0a3DzpAxHNCpHrttdes2LXYYovZGE/828svv2yFMLYXKomACIiACIiACIiACIiACIiACIiACIiACLSfQM8IWC6I+8ILL2x+//vfm9GjRxfSJV7Wz3/+c3vCnhOrJGC1vzIqhyIgAiIgAiIgAiIgAiIgAiIgAiIgAiIQI9AzApYToGbOnGl+8YtfmC222KKwRG+//Xbz29/+1qy//voD3lpsK/zxj39svvKVr5if/vSnZr755lONEAEREAEREAEREAEREAEREAEREAEREAER6AECPSNgwfLqq6+2wdiJX3XAAQeYnXfe2SyyyCIDmPG8mj59upk2bZr58MMPbcyriRMnmtmzZ9vA7n/5y1/sNkTuUxIBERABERABERABERABERABERABERABEegNAj0lYOGFddxxx5krr7xygO4CCyxgll56abtdEAGLNGLECPPtb3/bTJ061cw777xW+CIW1vjx46331ciRI3ujdJRLERABERABERABERABERABERABERABERAB01MCFuX1+eefG7YInnTSSeall16aqwhXXXVVM3nyZLPZZptZIcvdc+edd5qxY8eaJZdcUsUuAiIgAiIgAiIgAiIgAiIgAiIgAiIgAiLQQwR6TsDy2eJx9cknnwz8E1sLF1xwwR7Cr6yKgAiIgAiIgAiIgAiIgAiIgAiIgAiIgAikCPS0gJX6OP0uAiIgAiIgAiIgAiIgAiIgAiIgAiIgAiLQ+wR6UsB68cUXzaWXXmpmzJhhXnnlFTNq1Cgb3J0TBgnY/te//tVsuummZqWVVur9EtIXiIAIiIAIiIAIiIAIiIAIiIAIiIAIiMAwJ9BTAtYXX3xhLrvsMnPssceazz77bKDoRo8ePSBgzZw50/ziF78wK6ywgvnv//5vG+BdSQREQAREQAREQAREQAREQAREQAREQAREoHcJ9JSAddddd5lf/epX9mTB3XbbzUycONGce+655o477hgQsBC58MDitMIpU6aYSZMm9W7pKOciIAIiIAIiIAIiIAIiIAIiIAIiIAIiIAK9cwrhp59+an73u99ZsQoPK04ZJP3P//yPufnmmwcELP7t7bffNj/5yU8Mnlm//vWvDcHdlURABERABERABERABERABERABERABERABHqTQM94YCFK/eAHPzBLLrnkHKJUTMD66KOP7DUvv/yy+eMf/2gWX3zx3iwd5VoEREAEREAEREAEREAEREAEREAEREAERKB3PLDeeust8/3vf98sv/zy5pe//KVZcMEFbfFJwFItFgEREAEREAEREAEREAEREAEREAEREIH+JtAzHljOq+r555+32wWXW265QgHrueeeMz/84Q/N2LFjzc9//vMBsau/i1JfJwIiIAIiIAIiIAIiIAIiIAIiIAIiIAL9SaBnBCzwX3XVVeaYY44xm266qfnpT39qRo0aNZcHFp5aRx99tLn77rvtlsOdd965P0tOXyUCIiACIiACIiACIiACIiACIiACIiACw4RATwlY77//vg3kPmPGDLPAAguYrbbayuCRhcfVQQcdZGNeEdD9nXfesUHeEblGjhw5TIpSnykCIiACIiACIiACIiACIiACIiACIiAC/UmgpwQsiuC9994zxx13nLn22mvN559/Hi2VDTbYwJ5CSMB3JREQAREQAREQAREQAREQAREQAREQAREQgd4m0HMCFri/+OKLAW+re+65x7zxxhtm0UUXNWuvvbbZeuutbeyrESNG9HbJKPciIAIiIAIiIAIiIAIiIAIiIAIiIAIiIAKWQE8KWCo7ERABERABERABERABERABERABERABERCB4UNAAtbwKWt9qQiIgAiIgAiIgAiIgAiIgAiIgAiIgAj0JIGeFLA+/fRT88EHH5hFFllkYKvg7NmzzaxZs8y//vUvs9pqq5mlllqqJwtEmRYBERABERABERABERABERABERABERABEZiTQE8JWMS+uvfee83vf/97M2rUKPPHP/7RLL744sY/nZDP+9KXvmQOP/xw8+1vf9vMO++8KnMREAEREAEREAEREAEREAEREAEREAEREIEeJtBTAtYTTzxhfvzjH5t33nnHrLLKKuaYY46xwdtPPfVUc+6555qRI0daQev111+3JxT+6le/MptuumkPF4+yLgIiIAIiIAIiIAIiIAIiIAIiIAIiIAIi0DMC1meffWY9rq6++mozZcoUs+eee5r555/fvPnmm+aHP/yh+eSTT8wf/vAHs9xyy5mZM2ean/3sZ+Yb3/iG+dGPfmQ9spREQAREQAREQAREQAREQAREQAREQAREQAR6k0DPCFh4Xf3kJz+xnlVsIVxsscUs8fvuu8/853/+p9lnn33M1KlT7b99+OGH5pe//KV577337LWjR4/uzdJRrkVABERABERABERABERABERABERABERABEzPCFhvvfWW+f73v2+WX355K04tuOCCtvjOPvtsM23aNHP00UebDTbYwP7bRx99ZH7961+bl19+eSBOlspaBERABERABERABERABERABERABERABESgNwn0jIDlPLAWWGAB81//9V823pUTqp555hm7fXCllVaypUBQ95///Ofm448/lgdWb9ZL5VoEREAEREAEREAEREAEREAEREAEREAEBgj0jIDlYmBdd911Nr7Vlltuae644w7z29/+1my88cb234iJRZoxY4b99wkTJlivLcXAUo0XAREQAREQAREQAREQAREQAREQAREQgd4l0DMCFogfeeQRGwcLDyuX5ptvvoHTBtlmePrppxtELtLvfvc7s+666/Zu6SjnIiACIiACIiACIiACIiACIiACIiACIiACvRMDi7L64osvzE033WTjWiFijRgxwuy///7moIMOMvPOO6956qmn7ImEBG//3ve+Z/7jP/7DzDPPPCpmERABERABERABERABERABERABERABERCBHibQUx5YjvOnn35qRSq2DBILy6XXXnvNTJ8+3Wy22WZm9dVXl3jVwxVTWRcBERABERABERABERABERABERABERABR6AnBSwVnwiIgAiIgAiIgAiIgAiIgAiIgAiIgAiIwPAhIAFr+JS1vlQEREAEREAEREAEREAEREAEREAEREAEepKABKyeLDZlWgREQAREQAREQAREQAREQAREQAREQASGDwEJWMOnrPWlIiACIiACIiACIiACIiACIiACIiACItCTBCRg9WSxKdMiIAIiIAJtIPDme1+YY6762Dzy4mfmnQ/bkCPloVcJjF7ImLVX/JL5/s4LmCVH6QTlXi1H5VsEREAEREAERKA5AhKwmmOrJ4uACIiACPQxgX+994X53ukfmjfe/aKPv1KfNtgEllpkHnPy4QsbBC0lERABERABERABERCB/yMgAUu1QQREQAREQARqEPj/Lv3YXP/w7Bp36hYRKCeww9fnNf+52wLCJAIiIAIiIAIiIAIi4BHoSQHrxRdfNJdeeqmZMWOG+f/Zu//oLIs7///vhBASEiCRBIgaDohwQAFj8QcUKJW1IrC0Lui6bFcUVgnibmua6CbfwMYcwSAmJ3Z3oUUoiG0PpVaKtNim2t1FUVjFIhWRQqmWoOFHMAESyO98z8w5yYeQBEYd7sxc9/M+pwcLc88183jP/DGvc13XffToUYmPj5fCwkIZMmSINDQ0yObNm2Xs2LFy9dVXU2wEEEAAAQQui8Dd3z8rFdXcfXVZcMO808S4CPnFd3uGuQLTRwABBBBAAAEE2gp4FWA1NzfLli1bZMWKFdLY2Ng6k969e7cGWLt375bFixfLlVdeKUuXLpXk5GRqjgACCCCAgHWBv3mq2nqfdIhAi8Dv/784MBBAAAEEEEAAAQTOE/AqwHr77bfliSeekKioKJkxY4ZMmTJFNmzYIDt37mwNsFTIpe7AWrlypcybN09mz55NwRFAAAEEELAuQIBlnZQOzxMgwGI5IIAAAggggAACbQW8CbDq6+uloKBAh1XqDqtx48bpmTz77LOybdu21gBL/V1lZaVkZ2eLujMrPz9fYmN5EyoLHwEEEEDArgABll1PemsrQIDFikAAAQQQQAABBDwNsFQolZmZKX379m0TSnUUYNXU1Og2ZWVlUlxcLImJidQdAQQQQAABqwIEWFY56ewCAQIslgQCCCCAAAIIIOBpgFVRUSEZGRmSkpIieXl5EhMTo2dCgMWSRgABBBDoCgECrK5QD59rEmCFT62ZKQIIIIAAAgiYCXjzCGHLXVWlpaX6ccEBAwZ0GmAdPnxYsrKyZNiwYbJo0aLWsMuMhFYIIIAAAghcWoAA69JGtPjiAgRYX9yObyKAAAIIIIBAMAW8CbAU/yuvvCJFRUUyduxYycnJkfj4+HZ3YKk7tZ5++ml555139COH06ZNC2blmBUCCCCAQJcKEGB1KX/gL06AFfgSM0EEEEAAAQQQ+JwCXgVY1dXV+kXuO3bskB49esjEiRNF3ZGl7ri677779Duv1AvdT58+rV/yrkKuuDh+hvpzrgmaI4AAAggYCBBgGSDR5AsLEGB9YTq+iAACCCCAAAIBFfAqwFI1qKqqkpUrV8qrr74qTU1NHZblK56NcfkAACAASURBVF/5iv4VQvXCdz4IIIAAAghcDgECrMuhSp8tAgRYrAUEEEAAAQQQQKCtgHcBlhp+c3Nz691Wu3btkvLycunTp49cf/31MmnSJP3uq8jISGqNAAIIIIDAZRMgwLpstHQsIgRYLAMEEEAAAQQQQCAAARZFRAABBBBAoKsFCLC6ugLBvj4BVrDry+wQQAABBBBA4PMLeHkH1uefJt9AAAEEEEDArgABll1PemsrQIDFikAAAQQQQAABBNoKEGCxIhBAAAEEEPgCAgRYXwCNrxgLEGAZU9EQAQQQQAABBMJEwMkAq6KiQjIyMvQvDH6ZT2pqqhQXF0tiYuKX6YbvIoAAAggg0E6AAItFcTkFCLAupy59I4AAAggggICPAgRYPlaNMSOAAAIIdLkAAVaXlyDQAyDACnR5mRwCCCCAAAIIfAEBJwOspqYmOXPmjKg/v8xH/RJhr169+EXCL4PIdxFAAAEEOhQgwGJhXE4BAqzLqUvfCCCAAAIIIOCjgJMBlo+QjBkBBBBAILwECLDCq96hni0BVqjFuR4CCCCAAAIIuC5AgOV6hRgfAggggICTAgRYTpYlMIMiwApMKZkIAggggAACCFgSIMCyBEk3CCCAAALhJUCAFV71DvVsCbBCLc71EEAAAQQQQMB1AQIs1yvE+BBAAAEEnBQgwHKyLIEZFAFWYErJRBBAAAEEEEDAkgABliVIukEAAQQQCC8BAqzwqneoZ0uAFWpxrocAAggggAACrgsQYLleIcaHAAIIIOCkAAGWk2UJzKAIsAJTSiaCAAIIIIAAApYECLAsQdINAggggEB4CRBghVe9Qz1bAqxQi3M9BBBAAAEEEHBdgADL9QoxPgQQQAABJwUIsJwsS2AGRYAVmFIyEQQQQAABBBCwJOBlgNXQ0CBVVVXS3Nx8UYbIyEjp1auXqD/5IIAAAgggYFOAAMumJn1dKECAxZpAAAEEEEAAAQTaCngVYKng6te//rWsXbtWqqurL1nL1NRUKS4ulsTExEu2pQECCCCAAAKfR4AA6/No0fbzChBgfV4x2iOAAAIIIIBA0AW8CrBKSkqksLBQmpqapFu3btKvXz/9Z2ef/v37S25urvTp0yfodWR+CCCAAAIhFiDACjF4mF2OACvMCs50EUAAAQQQQOCSAt4EWDU1NZKfny+7du2SefPmyaxZsyQ6OvqSE6QBAggggAACl0OAAOtyqNJniwABFmsBAQQQQAABBBBoK+BNgFVRUSEZGRkSExMjy5Ytk4SEBGqJAAIIIIBAlwkQYHUZfVhcmAArLMrMJBFAAAEEEEDgcwh4E2BVVlZKZmamfmwwLy9PB1l8EEAAAQQQ6CoBAqyukg+P6xJghUedmSUCCCCAAAIImAt4E2A1NjbqF7K///77snz5clHvt+KDAAIIIIBAVwkQYHWVfHhclwArPOrMLBFAAAEEEEDAXMCbAEtN6eDBg/ql7JMmTZL09HSJiooynyktEUAAAQQQsChAgGURk67aCRBgsSgQQAABBBBAAIG2At4EWHV1dbJ371555513ZPPmzTJ+/Hj5+te/ftFfIezRo4eMHDmSl72z6hFAAAEErAsQYFknpcPzBAiwWA4IIIAAAggggICnAVbLS9xLS0uNa5iamqofO0xMTDT+Dg0RQAABBBAwESDAMlGizRcVIMD6onJ8DwEEEEAAAQSCKuDNHVjV1dXy0ksvyZkzZ4xr0atXL5k1a5bExcUZf4eGCCCAAAIImAgQYJko0eaLChBgfVE5vocAAggggAACQRXwJsAKagGYFwIIIICAnwIEWH7WzZdRE2D5UinGiQACCCCAAAKhEiDACpU010Hgcwp8VtUsRa/Uyr5PGuX0uc/5ZZojcJ5A71iR66/qJhnTekjf+AhsLAkQYFmCpJsOBQiwWBgIIIAAAggggEBbAS8DLPVC9507d8rLL7+sf5lQPV6oHhMcOnSofOtb35KxY8fy4nZWutcCJ6uaZeG6c1J+ptnreTB4twSSekXI6gd7igq0+Hx5AQKsL29ID50LEGCxOhBAAAEEEEAAAc8DrCNHjsiSJUt0cNXZZ/DgwZKbmyvqTz4I+Cjw1Mu18vsPGnwcOmN2XOCOUVHybzN6OD5KP4ZHgOVHnXwdJQGWr5Vj3AgggAACCCBwuQS8ugPrxIkTOpg6dOiQqF8YvPfeeyUtLU1iYmL0y93ff/99efHFF0X9UuGQIUNk6dKlkpycfLns6BeByyZw9/fPSkU1d19dNuAw7jgxLkJ+8d2eYSxgb+oEWPYs6am9AAEWqwIBBBBAAAEEEGgr4FWAtWHDBlmzZo1Mnz5dFi5cqIOrCz/q8cJVq1bJ5s2b5cEHH5TZs2dTcwS8E+Bg7F3JvBowB2M75WKf2nGkl44F2KesDAQQQAABBBBAwNMA69y5c5KXlyfHjh2T5cuXS//+/TutpWrz+OOP6zb5+fkSG8sLX1j4fglwMParXr6NloOxnYqxT+040gsBFmsAAQQQQAABBBAwEfDmDqyKigrJyMiQlJQUHWR1dPdVy4Rramp0cFVWVibFxcWSmJhoYkEbBJwR4GDsTCkCORACLDtlZZ/acaQXAizWAAIIIIAAAgggYCLgTYBVWVkpmZmZ0rdv30veVdVyt9bJkyelqKhIEhISTCxog4AzAhyMnSlFIAdCgGWnrOxTO470QoDFGkAAAQQQQAABBEwEvAmw6uvrpaCgQHbt2iXLli2T6667rtP57du3T7Kzs+Wmm26SnJwc6d69u4kFbRBwRoCDsTOlCORACLDslJV9aseRXgiwWAMIIIAAAggggICJgDcBlprM9u3b9d1XV155pWRlZcnIkSMlIiKidZ7Nzc2yd+9eKSwslE8//VQ/ajhhwgQTB9og4JQAB2OnyhG4wRBg2Skp+9SOI70QYLEGEEAAAQQQQAABEwGvAqyGhgb9C4ObNm3Sc0tKSpLRo0frRwSrq6tlz549cvToUf1vM2fOlPT0dImKijJxoA0CTglwMHaqHIEbDAGWnZKyT+040gsBFmsAAQQQQAABBBAwEfAqwFITqqurk61bt8q6det0aHXhJy4uTubOnSvTp0+X6OhoEwPaIOCcAAdj50oSqAERYNkpJ/vUjiO9EGCxBhBAAAEEEEAAARMB7wKslkmpd2J9+OGHsnv3bqmqqpL4+HgZNWqUfjfWxX6h0ASFNgh0tQAH466uQLCvT4Blp77sUzuO9EKAxRpAAAEEEEAAAQRMBLwNsEwmRxsEfBXgYOxr5fwYNwGWnTqxT+040gsBFmsAAQQQQAABBBAwEfAywGpqapLjx4/rRwiHDBnSOk91J9bJkyclNTVVIiMjTeZPGwScFOBg7GRZAjMoAiw7pWSf2nGkFwIs1gACCCCAAAIIIGAi4F2AdeTIEVmyZIkcPHhQZsyYIY8++mjrPA8dOqR/nbB///6yaNEiufrqq00MaIOAcwIcjJ0rSaAGRIBlp5zsUzuO9EKAxRpAAAEEEEAAAQRMBLwKsE6cOCG5ubmigqq+ffvKfffdp0Oslo/6BUIVbql3Y6k7s5YuXSrJyckmDrRBwCkBDsZOlSNwgyHAslNS9qkdR3ohwGINIIAAAggggAACJgJeBVirV6+Wn/3sZ3LXXXdJenp6h78y2NDQIBs3bpS1a9fKgw8+KLNnzzZxoA0CTglwMHaqHIEbDAGWnZKyT+040gsBFmsAAQQQQAABBBAwEfAmwFLvu1KPBZ47d06WLVsmCQkJnc6vsrJSsrOzJTY2Vt+RFRcXZ2LhfRv1brCPP/5Y3njjDfnoo4/k7Nmzcscdd8jtt9/e4dwqKiqkpKRE9u3bJzU1NRIREaHvWJs8ebKkpaXxHrEuXBEcjLsQPwwuTYBlp8jsUzuO9EKAxRpAAAEEEEAAAQRMBLwJsFTYkpGRISkpKZKXlycxMTGdzk+FMfn5+VJWVibFxcWSmJhoYuF1m9OnT8tPf/pTHVypjwqjVHCnwqgJEya0m9vhw4dl3bp1+kX43bp1k/j4eKmvr9ehl/rumDFjZNasWfrf+IRegINx6M3D6YoEWHaqzT6140gvBFisAQQQQAABBBBAwETAmwBL3VWVmZkpvXv3vuRdVeouLRVyqV8kLCoquujdWiZIrrdR81RhlPplxiuuuEKmTp0qI0eO7DR8UkHV+vXr5cCBAzJq1Ci55557dCDY3Nws+/fv149g1tbWyv333y/Dhw93ffqBHB8H40CW1ZlJEWDZKQX71I4jvRBgsQYQQAABBBBAAAETAW8CrMbGRnnmmWfk9ddfl8WLF8u4ceM6nd+ePXskJydHvva1r8ljjz0W6LuIVOj0y1/+Unbu3CkDBw6UOXPm6JDvYh9199WaNWukR48e+l1iSUlJrc1Vf1u3btXO6jFC9Q4xdUcWn9AKcDAOrXe4XY0Ay07F2ad2HOmFAIs1gAACCCCAAAIImAh4E2CpybQEUyp4WbhwoXz1q19t834r9eigev/TypUr9R1EBQUFcsMNN5g4eNvm008/leeee07U+6/US+tViHWpz/bt22XLli0yYsQIHXhd+Jigugvr+eeflwEDBsj8+fOlZ8+el+qSf7cswMHYMijdtREgwLKzINindhzphQCLNYAAAggggAACCJgIeBVgqbuDNm/erAMqFdiojwqz1IvH1Tuy1Puc1CcyMlIHXOrXCoN+91BLGKUeGfz2t79tdLfZr371Kx30TZw4UWbMmNFunRw5ckTULz4q20ceeUT69OljspZoY1GAg7FFTLpqJ0CAZWdRsE/tONILARZrAAEEEEAAAQQQMBHwKsBSE1Ih1t69e2XFihVy8ODBdnMcOnSoDl1UoBP08EpZ/OQnP5H333+/9YXrv/vd7+TUqVPa5aqrrpJp06bJkCFD2liol72ru9k6+4VC9X3lq+5oM72ry2Sx0cZcgIOxuRUtP78AAdbnN+voG+xTO470QoDFGkAAAQQQQAABBEwEvAuwzp+UCljUC9tbPrGxsRf9dUITEJ/aqPmvXbtWPv74Y/0opboDrXv37vqRP/Vrgupl7SrE+8Y3viF/8zd/0xpiEWC5X2UOxu7XyOcREmDZqR771I4jvRBgsQYQQAABBBBAAAETAa8DLJMJBrnN6dOn9Z1S6vFJ9R4rdUeVenG9+m/1iOVrr70mv//97/WjgOffSXW5A6x33303yOwhmdvjJfz6Y0igw/Qiy6fsD9OZ2502+9SuJ721FWCfsiIQQAABBBBAoCsFxowZ05WX7/DaBFjOlcR8QC2P+lVWVsrtt9+u77Q6/7FJ9cuNP/7xj2Xfvn1t3ndFgGVu3FUtORh3lXx4XJeDsZ06s0/tONJLxwLsU1YGAggggAACCHSlAAFWV+oH8Nom76p655135MUXXxT1brAHHnhAP2J4uQOsAFKHfEo8mhRy8rC6II8Q2ik3+9SOI710LMA+ZWUggAACCCCAAAJtBbgDy+MVod6BtWbNGiktLZU5c+bI9ddf32426gXv6i6sQYMGybx58/Q7wlp+hfDWW2/VL3+/8MOvEHb9ouBg3PU1CPIIOBjbqS771I4jvRBgsQYQQAABBBBAAAETAQIsEyVH26hHBF944QX58MMP5Zvf/KZMmDCh3Ug7ugNr+/btsmXLFhkxYoQOvtQ7s87/7N+/X55//nkZMGCAzJ8/X78Unk9oBTgYh9Y73K5GgGWn4uxTO470QoDFGkAAAQQQQAABBEwECLBMlBxus2vXLv2I4JVXXqlf1K5+jbDlc/47sL7+9a/LtGnT9D8dPnxY37kVHR0t6enpkpyc3Pqd5uZmfYeWCrluueUWfYfW+e/VcpgiUEPjYByocjo3GQIsOyVhn9pxpBcCLNYAAggggAACCCBgIkCAZaLkcJvq6modRn3yySdy4403yt13363fc3X+rxCqO6geeughHXKpT319vaxfv14OHDig78K699579V1WKrxSd19t3LhRt5k7d65ce+21Ds8+uEPjYBzc2rowMwIsO1Vgn9pxpBcCLNYAAggggAACCCBgIuBlgKWClrKyMtm2bZuoO5DKy8slKSlJbrrpJpk0aZKkpKSE1V1D6o6qdevWiQqz1OOA8fHxcvbsWR1Cqf+vAqq0tLQ26+HYsWOydu1aqaioaP2Oaq++p+64Uo5Tp04NK0eTDROqNhyMQyUdntchwLJTd/apHUd6IcBiDSCAAAIIIIAAAiYC3gVYVVVVsnLlSnn11Vf1XUYXfiIjI+W2226Thx9+WBITE00MAtFGBVElJSWyb98+US93V3dhDR48WKZPn64DvY4+F35HBVfqccLJkyfrwEtZ8ukaAQ7GXeMeLlclwLJTafapHUd6IcBiDSCAAAIIIIAAAiYCXgVY6g6jgoIC2bFjh/To0UMmTpwoN998s37vU2Vlpbz77rvy1ltvSW1trYwbN05ycnLavBPKBIQ2CLggwMHYhSoEdwwEWHZqyz6140gvBFisAQQQQAABBBBAwETAqwDrlVdekaKiIhk9erQOp/r169dujupxwsLCQlG/vpeZmdn64nITDNog4IoAB2NXKhHMcRBg2akr+9SOI70QYLEGEEAAAQQQQAABEwFvAiz1WNySJUv0i8dVQDVw4MBO56feCZWVlSXDhg2TRYsWSUxMjIkFbRBwRoCDsTOlCORACLDslJV9aseRXgiwWAMIIIAAAggggICJgDcBlnpfU0ZGhn6fU15e3kVDKRV25efn6xe9FxcXh9W7sEyKThv3BTgYu18jn0dIgGWneuxTO470QoDFGkAAAQQQQAABBEwECLBMlGiDQIgFOBiHGDzMLkeAZafg7FM7jvRCgMUaQAABBBBAAAEETAS8CbB4hNCknLQJigAH46BU0s15EGDZqQv71I4jvRBgsQYQQAABBBBAAAETAW8CLDWZlpe4q18eVO+4SkpKajdHXuJuUnbauC7Awdj1Cvk9PgIsO/Vjn9pxpBcCLNYAAggggAACCCBgIuBVgFVdXS0FBQWyY8cO6dGjh3z1q1+VMWPGSEJCgqh/U788+MYbb0htba2MGzdO/1JhXFyciQNtEHBKgIOxU+UI3GAIsOyUlH1qx5FeCLBYAwgggAACCCCAgImAVwGWmpB6mfsPfvAD+Z//+R9pampqN8fIyEi57bbb5OGHH+bl7SYrgDZOCnAwdrIsgRkUAZadUrJP7TjSCwEWawABBBBAAAEEEDAR8C7AUpNqbm7WvzD43//93/L222/LqVOnpE+fPpKWliZ33HGHXHXVVRIREWEyf9og4KQAB2MnyxKYQRFg2Skl+9SOI70QYLEGEEAAAQQQQAABEwEvAyyTidEGAZ8FOBj7XD33x06AZadG7FM7jvRCgMUaQAABBBBAAAEETAQIsEyUaINAiAU4GIcYPMwuR4Blp+DsUzuO9EKAxRpAAAEEEEAAAQRMBJwMsOrq6mTv3r36Zexf5qNe9D5y5EiJjo7+Mt3wXQRCLsDBOOTkYXVBAiw75Waf2nGkFwIs1gACCCCAAAIIIGAi4GSApV7UnpGRIaWlpSZz6LRNamqqFBcX8zL3L6XIl7tCgINxV6iHzzUJsOzUmn1qx5FeCLBYAwgggAACCCCAgImAkwGWein70qVL5dixY+3moMKt6upqSUpKkpiYmHb/XlNTI+Xl5TJixAi55ZZbZNasWRIXF2diQRsEnBHgYOxMKQI5EAIsO2Vln9pxpBcCLNYAAggggAACCCBgIuBkgNXZwA8ePCi5ubkyadIkSU9Pl6ioqHZNGxoaZNWqVbJt2zYdgg0dOtTEgTYIOCXAwdipcgRuMARYdkrKPrXjSC8EWKwBBBBAAAEEEEDARMCbAKuxsVE/Dvjee+9JUVGR9O/fv9P5qTu3MjMzJS0tTT+K2K1bNxML2iDgjAAHY2dKEciBEGDZKSv71I4jvRBgsQYQQAABBBBAAAETAW8CrMrKSh1K9evXT/Ly8jp8fLBlwuoxwvz8fDl+/LgOuxISEkwsaIOAMwIcjJ0pRSAHQoBlp6zsUzuO9EKAxRpAAAEEEEAAAQRMBLwJsFpe7N6zZ09ZtmyZ9O7du9P5nT59WrKzs+Xs2bO8xN1kFdDGOQEOxs6VJFADIsCyU072qR1HeiHAYg0ggAACCCCAAAImAt4EWC13Ve3evVsWL14s48eP73R+b775pjz55JNy4403XvJuLRMk2iAQagEOxqEWD6/rEWDZqTf71I4jvRBgsQYQQAABBBBAAAETAW8CLDWZkpISKSwslO7du8ucOXPkzjvvbPN4oHrM8Le//a288MILUl9fL1lZWTJlyhQTB9og4JQAB2OnyhG4wRBg2Skp+9SOI70QYLEGEEAAAQQQQAABEwGvAiz1C4OrV6+WTZs2SVNTU6fzi4yMlJkzZ8pDDz3U4S8VmsDQBoGuFOBg3JX6wb82AZadGrNP7TjSCwEWawABBBBAAAEEEDAR8CrAUhNSwdWuXbtk/fr1cuDAgTZBlgquhg0bJgsWLJCRI0dKRESEiQFtEHBOgIOxcyUJ1IAIsOyUk31qx5FeCLBYAwgggAACCCCAgImAdwHW+ZNSjwlWVVW1/lV8fLx+vJAPAr4LcDD2vYJuj58Ay0592Kd2HOmFAIs1gAACCCCAAAIImAh4E2A1NzfLmTNn9B1XKqiKiooymR9tEPBSgIOxl2XzZtAEWHZKxT6140gvBFisAQQQQAABBBBAwETAmwCroqJCMjIy5NSpU/pF7kOGDDGZH20Q8FKAg7GXZfNm0ARYdkrFPrXjSC8EWKwBBBBAAAEEEEDARMCbAOv06dOSnZ0tZWVlBFgmlaWN1wIcjL0un/ODJ8CyUyL2qR1HeiHAYg0ggAACCCCAAAImAt4EWOoRwh/96EeyYcMGyc3NlcmTJ5vMjzYIeCnAwdjLsnkzaAIsO6Vin9pxpBcCLNYAAggggAACCCBgIuBNgKUmU1lZKU8//bTs379fvvOd70haWtpF56h+lbBXr16i/uSDgE8CHIx9qpZ/YyXAslMz9qkdR3ohwGINIIAAAggggAACJgLeBFgt78AqLS01mZduk5qaKsXFxZKYmGj8HRoi4IIAB2MXqhDcMRBg2akt+9SOI70QYLEGEEAAAQQQQAABEwECLBMl2iAQYgEOxiEGD7PLEWDZKTj71I4jvRBgsQYQQAABBBBAAAETAW8CLJPJ0AaBoAhwMA5KJd2cBwGWnbqwT+040gsBFmsAAQQQQAABBBAwESDAMlGiDQIhFuBgHGLwMLscAZadgrNP7TjSCwEWawABBBBAAAEEEDAR8DbAqq+vlwMHDsgf//hH+eyzz+SKK66Q0aNHy7Bhw6R79+4mc6cNAs4KcDB2tjSBGBgBlp0ysk/tONILARZrAAEEEEAAAQQQMBHwLsBqaGiQX//617J27Vqprq5uN8e4uDiZO3euTJ8+XaKjo00MaIOAcwIcjJ0rSaAGRIBlp5zsUzuO9EKAxRpAAAEEEEAAAQRMBLwKsFR4tWrVKtm0aZOe24ABA+SGG24QFVpVVlbqu7HKy8v1v82cOVPS09MlKirKxIE2CDglwMHYqXIEbjAEWHZKyj6140gvBFisAQQQQAABBBBAwETAqwBr+/btkp+fL0lJSZKdna0fGYyIiGidZ3Nzs+zdu1cKCwvl008/lby8PJkwYYKJA20QcEqAg7FT5QjcYAiw7JSUfWrHkV4IsFgDCCCAAAIIIICAiYA3AZZ651VBQYHs2rVLli1bJtddd12n89u3b58OuG666SbJycnhnVgmK4E2TglwMHaqHIEbDAGWnZKyT+040gsBFmsAAQQQQAABBBAwEfAmwFKPCGZmZkrfvn31XVixsbGdzu/cuXP67quTJ09KUVGRJCQkmFjQBgFnBDgYO1OKQA6EAMtOWdmndhzphQCLNYAAAggggAACCJgIeBNgVVRUSEZGhqSkpOhwKiYmptP51dTU6JCrrKxMiouLJTEx0cSCNgg4I8DB2JlSBHIgBFh2yso+teNILwRYrAEEEEAAAQQQQMBEwJsAq+WuqmPHjsny5culf//+nc5PtXn88cd1m0vdrWWCRBsEQi3AwTjU4uF1PQIsO/Vmn9pxpBcCLNYAAggggAACCCBgIuBNgKUms2HDBlmzZo3cdddd+hcGo6Oj282xrq5O/1Lh5s2b5cEHH5TZs2ebONAGAacEOBg7VY7ADYYAy05J2ad2HOmFAIs1gAACCCCAAAIImAh4FWCdOHFCcnNz5dChQ5Kamir33HOPjBo1Snr16iXqscH33ntPNm7cKKWlpTJkyBBZunSpJCcnmzjQBgGnBDgYO1WOwA2GAMtOSdmndhzphQCLNYAAAggggAACCJgIeBVgqQl99NFHOphSf3b2GTx4sA661J98EPBRgIOxj1XzZ8wEWHZqxT6140gvBFisAQQQQAABBBBAwETAuwBLTUo9Jrhz5055+eWX5cMPP5Ta2lrp0aOHDqzuvvtuGT9+fIePF5qA0AYBFwQ4GLtQheCOgQDLTm3Zp3Yc6YUAizWAAAIIIIAAAgiYCHgZYJlMjDYI+CzAwdjn6rk/dgIsOzVin9pxpBcCLNYAAggggAACCCBgIuBtgNXQ0KDvvIqLi2udp/o79b+YmBiTudMGAWcFOBg7W5pADIwAy04Z2ad2HOmFAIs1gAACCCCAAAIImAh4F2BVVVXJD3/4Q/nd734n06ZNk0cffbR1nurl7v/2b/8mY8eOlQULFkh8fLyJAW0QcE6Ag7FzJQnUgAiw7JSTfWrHkV4IsFgDCCCAAAIIIICAiYBXAVZ1dbUUFBTIjh07JDIyUr/vKj09vXWef/3rX+Xxxx+X8vJyGTdunOTk5LS5Q8sEhDYIuCDAwdiFKgR3DARYdmrLPrXjSC8EWKwBBBBAAAEEEEDARMCrAGvDhg2yZs0aufnmmyUrK0uSkpLazVHdofWf//mf8tprr0lmLemNmAAAIABJREFUZqa+S4sPAr4JcDD2rWJ+jZcAy0692Kd2HOmFAIs1gAACCCCAAAIImAh4E2DV1NRIfn6+lJaWSmFhoQwYMKDT+R09elQHXKmpqZKXl8c7sUxWAm2cEuBg7FQ5AjcYAiw7JWWf2nGkFwIs1gACCCCAAAIIIGAi4E2AVVFRIRkZGZKSknLJUKol7CorK5Pi4mJJTEw0saANAs4IcDB2phSBHAgBlp2ysk/tONILARZrAAEEEEAAAQQQMBHwLsDq16+fvhMrNja20/kRYJmUnjYuC3Awdrk6/o+NAMtODdmndhzphQCLNYAAAggggAACCJgIeBNg1dfX6xe47969W5YvXy5Dhw7tdH7q1wjVI4Q33nijfpF79+7dTSxog4AzAhyMnSlFIAdCgGWnrOxTO470QoDFGkAAAQQQQAABBEwEvAmw1GS2bdsmS5YskYEDB8qiRYtk0KBBEhER0TrP5uZm+fjjj+Xpp58WFWKpNpMmTTJxoA0CTglwMHaqHIEbDAGWnZKyT+040gsBFmsAAQQQQAABBBAwEfAqwGpoaJBVq1bJpk2b9NwSEhLkqquu0ndjqeDqyJEjUl5erv9t5syZkp6eLlFRUSYOtEHAKQEOxk6VI3CDIcCyU1L2qR1HeiHAYg0ggAACCCCAAAImAl4FWGpCdXV1snXrVlm3bp1UV1e3m2NcXJzMnTtXpk+fLtHR0SYGtEHAOQEOxs6VJFADIsCyU072qR1HeiHAYg0ggAACCCCAAAImAt4FWC2TUu/EUnddtdxxpf4+KSlJP1bIO69MSk8blwU4GLtcHf/HRoBlp4bsUzuO9EKAxRpAAAEEEEAAAQRMBLwNsEwmRxsEfBXgYOxr5fwYNwGWnTqxT+040gsBFmsAAQQQQAABBBAwEfAuwFIvav/zn/+sHyNMTEyU+++/v3Wef/3rX+UXv/iFfPOb35Rrr722zQveTTBog4ArAhyMXalEMMdBgGWnruxTO470QoDFGkAAAQQQQAABBEwEvAqwVHi1ZcsWWbFihTQ2NsqMGTPk0UcfbZ2n+uXBrKws/W6sRx55RAdZ5/9KoQkIbRBwQYCDsQtVCO4YCLDs1JZ9aseRXgiwWAMIIIAAAggggICJgFcB1ttvvy1PPPGE/mXB2bNnyze+8Q393quWj3rB++uvv64DrtraWikoKJAbbrjBxIE2CDglwMHYqXIEbjAEWHZKyj6140gvBFisAQQQQAABBBBAwETAmwBL3XH1zDPP6IBq8eLFMm7cuE7nt2fPHsnJyZHJkydLRkaGdOvWzcSCNgg4I8DB2JlSBHIgBFh2yso+teNILwRYrAEEEEAAAQQQQMBEwJsAq7KyUjIzM6Vv376Sn58vsbGxnc7v3LlzkpeXJydPnpSioiJJSEgwsaANAs4IcDB2phSBHAgBlp2ysk/tONILARZrAAEEEEAAAQQQMBHwJsCqqKjQd1OlpKTocComJqbT+dXU1OiQq6ysTIqLi/XL3vkg4JMAB2OfquXfWAmw7NSMfWrHkV4IsFgDCCCAAAIIIICAiYA3AZZ6MfuiRYvk1KlTUlhYKFdccUWn81N3a2VnZ+u7tJYsWSJxcXEmFrRBwBkBDsbOlCKQAyHAslNW9qkdR3ohwGINIIAAAggggAACJgLeBFhqMuvWrZOf/OQnMnPmTElPT9cvc7/w09DQIBs3bpS1a9fKP/3TP8ncuXNNHGiDgFMCHIydKkfgBkOAZaek7FM7jvRCgMUaQAABBBBAAAEETAS8CrBOnDghubm5cujQIRk8eLBMnTpVhgwZIqmpqXL06FH5+OOP5Ze//KV89NFH+u+XLl0qycnJJg60QcApAQ7GTpUjcIMhwLJTUvapHUd6IcBiDSCAAAIIIIAAAiYCXgVYakIqnFLBlPqzs48Kt1TQpf7kg4CPAhyMfayaP2MmwLJTK/apHUd6IcBiDSCAAAIIIIAAAiYC3gVYalJ1dXWyc+dO+d3vfielpaWt81R3Yt1xxx0yduxYiY6ONpk/bRBwUoCDsZNlCcygCLDslJJ9aseRXgiwWAMIIIAAAggggICJgJcBlsnEaIOAzwIcjH2unvtjJ8CyUyP2qR1HeiHAYg0ggAACCCCAAAImAgRYJkq0QSDEAhyMQwweZpcjwLJTcPapHUd6IcBiDSCAAAIIIIAAAiYCgQywmpqa5NSpU/rxwmHDhklMTIyJBW0QcEaAg7EzpQjkQAiw7JSVfWrHkV4IsFgDCCCAAAIIIICAiYB3Adann34q//Ef/yF/+MMfpLGx8aJzVO/EKi4ulsTERBML2iDgjAAHY2dKEciBEGDZKSv71I4jvRBgsQYQQAABBBBAAAETAa8CrL/85S+SnZ0tJ0+eNJmbDB8+XJ566inp06ePUXsaIeCKAAdjVyoRzHEQYNmpK/vUjiO9EGCxBhBAAAEEEEAAARMBbwKs5uZmee655+TnP/+53HbbbfLAAw9IVFSUFBYWSnJyssyfP1/P98iRI/Lkk0/qRwdzcnIkLi7OxIE2CDglwMHYqXIEbjAEWHZKyj6140gvBFisAQQQQAABBBBAwETAmwCrurpaFi1aJOfOnZNly5ZJQkKC1NTUSH5+vvTv318effTR1vlu27ZNlixZIg8//LDMnDnTxIE2CDglwMHYqXIEbjAEWHZKyj6140gvBFisAQQQQAABBBBAwETAmwCroqJCMjIyJCUlRfLy8vSL2VsCLPWI4GOPPSbdunXTc1aPGH7ve9/TwZYKuGJjY00saIOAMwIcjJ0pRSAHQoBlp6zsUzuO9EKAxRpAAAEEEEAAAQRMBLwJsCorKyUzM1P69evXGmCpl7g/88wz8tlnn7UJqtRdWirkOn78OC9xN1kFtHFOgIOxcyUJ1IAIsOyUk31qx5FeCLBYAwgggAACCCCAgImANwFWS1j1f//3f7J8+XIZOnSont9PfvIT2bJli34X1sCBA/XfHT58WLKysiQpKUk/bti7d28TC9og4IwAB2NnShHIgRBg2Skr+9SOI70QYLEGEEAAAQQQQAABEwFvAiw1mZ07d8oTTzwh8fHxsnDhQpk8ebJ88MEH+vHBa6+9VhYsWCA9e/aUFStWyB/+8AeZOnWqfuyw5dFCExDaIOCCAAdjF6oQ3DEQYNmpLfvUjiO9EGCxBhBAAAEEEEAAARMBrwKshoYGWb16tWzatEmmT5+uX9yu/m7VqlX6787/9O3bV999dc0115g40AYBpwQ4GDtVjsANhgDLTknZp3Yc6YUAizWAAAIIIIAAAgiYCHgVYKkJNTU1iXqMUL33SoVY6lNXVyevvPKKvPjii3LixAn5yle+Iv/yL/8iV199tYkBbRBwToCDsXMlCdSACLDslJN9aseRXgiwWAMIIIAAAggggICJgHcBlsmkaIOA7wIcjH2voNvjJ8CyUx/2qR1HeiHAYg0ggAACCCCAAAImAgRYJkq0QSDEAhyMQwweZpcjwLJTcPapHUd6IcBiDSCAAAIIIIAAAiYCTgZYFRUV+uXrpaWlkpCQoF/arj6TJk2SefPmmcyLNgh4LcDB2OvyOT94Aiw7JWKf2nGkFwIs1gACCCCAAAIIIGAi4GSAderUKVm6dKkcO3aszRwIsExKSpsgCHAwDkIV3Z0DAZad2rBP7TjSCwEWawABBBBAAAEEEDARcDLAMhk4bRAIsgAH4yBXt+vnRoBlpwbsUzuO9EKAxRpAAAEEEEAAAQRMBAiwTJRog0CIBTgYhxg8zC5HgGWn4OxTO470QoDFGkAAAQQQQAABBEwEnAyw6urqZO/evVJbW2syh07b9OjRQ0aOHCnR0dFfqh++jECoBTgYh1o8vK5HgGWn3uxTO470QoDFGkAAAQQQQAABBEwEnAywzn+Ju8kkOmuTmpoqxcXFkpiY+GW64bsIhFyAg3HIycPqggRYdsrNPrXjSC8EWKwBBBBAAAEEEEDARMDJAKuzl7irCalwq7q6WpKSkiQmJqbdHGtqaqS8vFxGjBght9xyi8yaNUvi4uJMLGiDgDMCHIydKUUgB0KAZaes7FM7jvRCgMUaQAABBBBAAAEETAScDLA6G/jBgwclNzdX1K8RpqenS1RUVLumDQ0NsmrVKtm2bZv+JcOhQ4eaONAGAacEOBg7VY7ADYYAy05J2ad2HOmFAIs1gAACCCCAAAIImAh4E2A1NjbqxwHfe+89KSoqkv79+3c6v2PHjklmZqakpaVJRkaGdOvWzcSCNgg4I8DB2JlSBHIgBFh2yso+teNILwRYrAEEEEAAAQQQQMBEwJsAq7KyUodS/fr1k7y8vA4fH2yZsHqMMD8/X44fP67DroSEBBML2iDgjAAHY2dKEciBEGDZKSv71I4jvRBgsQYQQAABBBBAAAETAW8CrJYXu/fs2VOWLVsmvXv37nR+p0+fluzsbDl79iwvcTdZBbRxToCDsXMlCdSACLDslJN9aseRXgiwWAMIIIAAAggggICJgDcBVstdVbt375bFixfL+PHjO53fm2++KU8++aTceOONl7xbywSJNgiEWoCDcajFw+t6BFh26s0+teNILwRYrAEEEEAAAQQQQMBEwJsAS02mpKRECgsLpXv37jJnzhy588472zweqB4z/O1vfysvvPCC1NfXS1ZWlkyZMsXEIVBtmpubZevWrfL6669rn0ceeUT69OnTbo7qrjZlum/fPlEBYUREhCQnJ8vkyZP1+8MiIyMD5eLTZDgY+1Qt/8ZKgGWnZuxTO470QoDFGkAAAQQQQAABBEwEvAqw1C8Mrl69WjZt2iRNTU2dzk8FLzNnzpSHHnqow18qNIHxuc2f//xnWbdunQ7xOguwDh8+rNtUV1frl9zHx8fr9uqxSxVkjRkzRmbNmsUL8LtoIXAw7iL4MLksAZadQrNP7TjSCwEWawABBBBAAAEEEDAR8CrAUhNSwdWuXbtk/fr1cuDAgTZBlgquhg0bJgsWLJCRI0fqICbcPiqQWrNmjXzyySd66h0FWCqoavEbNWqU3HPPPfql+OrOrf3798vGjRultrZW7r//fhk+fHi4EToxXw7GTpQhsIMgwLJTWvapHUd6IcBiDSCAAAIIIIAAAiYC3gVY509KBTFVVVWtf6XuIlKPF4br5/xHBwcNGiRlZWUSGxvb7hFCdfeVCrl69Ogh6enpkpSU1Ep2fh/qMcLZs2eHZRDY1WuIg3FXVyDY1yfAslNf9qkdR3ohwGINIIAAAggggAACJgJeB1gmEwynNi2PDvbr10/uuOMO2bBhg76z6sJ3YG3fvl22bNkiI0aM0O8SU48Qnv9Rd2E9//zzMmDAAJk/f76oX37kE1oBDsah9Q63qxFg2ak4+9SOI70QYLEGEEAAAQQQQAABEwECLBMlD9q0PDp4/PhxmTt3rkRHR+u7rDoKsH71q1/JG2+8IRMnTpQZM2a0m92RI0f0u8bUHVqdvQDeAxKvh8jB2OvyOT94Aiw7JWKf2nGkFwIs1gACCCCAAAIIIGAiQIBlouR4m/Mf+/va174m06dPl9LS0k4DrJ/+9KeyZ88efZfW7bff3m52p06dkhUrVuhfJnzwwQdl4MCBjgsEb3gcjINXU5dmRIBlpxrsUzuO9EKAxRpAAAEEEEAAAQRMBAiwTJQcb3P+o4MqcIqLi5OW91x1dAcWAZbjBRURDsbu18jnERJg2ake+9SOI70QYLEGEEAAAQQQQAABEwECLBMlh9tc+Ojgtddeq0fblQHWu+++67CYH0N7vIRff/SjUn6OcvmU/X4O3LFRs08dK0jAhsM+DVhBmQ4CCCCAAAKeCYwZM8a5ERNgOVcS8wF19OhgREQEAZY5obMtORg7W5pADIyDsZ0ysk/tONJLxwLsU1YGAggggAACCHSlAAFWV+oH8NodPTrYMs2uvAMrgNQhnxKPJoWcPKwuyCOEdsrNPrXjSC8dC7BPWRkIIIAAAggggEBbAS/vwPrkk0/k5Zdflh07dsjRo0clPj5eCgsLZciQIdLQ0CCbN2+WsWPHytVXXx3YetfW1sratWvlo48+Mp5jy0vbW36F8NZbb5VZs2a1+z6/QmhMetkacjC+bLR0LCIcjO0sA/apHUd6IcBiDSCAAAIIIIAAAiYCXgVY6pG5LVu26F/Ia2xsbJ1f7969WwOs3bt3y+LFi+XKK6+UpUuXSnJysomDd21UgPWzn/1MVNjU0Uf5qPdjqU+vXr1EPVo4adIkmTBhgmzfvl07jhgxQubMmSPdunVr08X+/fvl+eeflwEDBsj8+fOlZ8+e3vn4PmAOxr5X0O3xE2DZqQ/71I4jvRBgsQYQQAABBBBAAAETAa8CrLffflueeOIJiYqKkhkzZsiUKVNkw4YNsnPnztYAS4Vc6g6slStXyrx582T27NkmDoFrc7FHCFv+LTo6WtLT09uEfMpP3aGlQq5bbrlF36HV8l6twCE5PCEOxg4XJwBDI8CyU0T2qR1HeiHAYg0ggAACCCCAAAImAt4EWPX19VJQUKDDKnWH1bhx4/T8nn32Wdm2bVtrgKX+rrKyUrKzs0XdmZWfny+xsbEmFoFqc7EAS1muX79eDhw4oO/Cuvfee/VdViq8Undfbdy4UVSbuXPnSsuvGgYKx4PJcDD2oEgeD5EAy07x2Kd2HOmFAIs1gAACCCCAAAIImAg4HWCpQGXv3r3So0cP6devn2RmZkrfvn3bhFIdBVg1NTW6TVlZmRQXF0tiYqKJRaDaXCzAUhM9duyYfodWRUWFfoRQvUdMhVZnz55tfdxw6tSp3H3VRauCg3EXwYfJZQmw7BSafWrHkV4IsFgDCCCAAAIIIICAiYCzAZYKoX784x/Liy++KAsWLJDbbrtNMjIyJCUlRfLy8iQmJkbPjwCr4zJfKsBS31LhVUlJiezbt0+Ut3pUUL0zbPLkyZKWliaRkZEma4g2l0GAg/FlQKXLVgECLDuLgX1qx5FeCLBYAwgggAACCCCAgImAkwHWmTNn5N///d/lj3/8o35UUN15pR4DVHdVlZaW6scF1QvGOwuwVHiTlZUlw4YNk0WLFrWGXSYgtEHABQEOxi5UIbhjIMCyU1v2qR1HeiHAYg0ggAACCCCAAAImAk4GWOrOIHW31ejRo2XhwoWtAdQrr7wiRUVFMnbsWMnJydGPvV14B5b67tNPPy3vvPOODr6mTZtm4kAbBJwS4GDsVDkCNxgCLDslZZ/acaQXAizWAAIIIIAAAgggYCLgZIClXsL+xhtviHoHk/rFwZZPdXW1fpH7jh079HuxJk6cqO/IUndc3XffffqdV+qF7qdPn9Z3bqmQKy4uzsSBNgg4JcDB2KlyBG4wBFh2Sso+teNILwRYrAEEEEAAAQQQQMBEwMkA62IDr6qqkpUrV8qrr74qTU1NHTb9yle+on+FUL3wnQ8CPgpwMPaxav6MmQDLTq3Yp3Yc6YUAizWAAAIIIIAAAgiYCHgXYKlJqV8nbLnbateuXVJeXi59+vSR66+/XiZNmqTffcULyE3KTxtXBTgYu1qZYIyLAMtOHdmndhzphQCLNYAAAggggAACCJgIeBlgmUyMNgj4LMDB2OfquT92Aiw7NWKf2nGkFwIs1gACCCCAAAIIIGAiQIBlokQbBEIswME4xOBhdjkCLDsFZ5/acaQXAizWAAIIIIAAAgggYCJAgGWiRBsEQizAwTjE4GF2OQIsOwVnn9pxpBcCLNYAAggggAACCCBgIkCAZaJEGwRCLMDBOMTgYXY5Aiw7BWef2nGkFwIs1gACCCCAAAIIIGAiQIBlokQbBEIswME4xOBhdjkCLDsFZ5/acaQXAizWAAIIIIAAAgggYCJAgGWiRBsEQizAwTjE4GF2OQIsOwVnn9pxpBcCLNYAAggggAACCCBgIkCAZaJEGwRCLMDBOMTgYXY5Aiw7BWef2nGkFwIs1gACCCCAAAIIIGAiQIBlokQbBEIswME4xOBhdjkCLDsFZ5/acaQXAizWAAIIIIAAAgggYCLgZYBVV1cnO3fulJdfflkOHjwo1dXVEhcXJ0OHDpVvfetbMnbsWImOjjaZP20QcFKAg7GTZQnMoAiw7JSSfWrHkV4IsFgDCCCAAAIIIICAiYB3AdaRI0dkyZIlOrjq7DN48GDJzc0V9ScfBHwU4GDsY9X8GTMBlp1asU/tONILARZrAAEEEEAAAQQQMBHwKsA6ceKEDqYOHTokqampcu+990paWprExMTImTNn5P3335cXX3xRSktLZciQIbJ06VJJTk42caANAk4JcDB2qhyBGwwBlp2Ssk/tONILARZrAAEEEEAAAQQQMBHwKsDasGGDrFmzRqZPny4LFy7UwdWFH/V44apVq2Tz5s3y4IMPyuzZs00caIOAUwIcjJ0qR+AGQ4Blp6TsUzuO9EKAxRpAAAEEEEAAAQRMBLwJsM6dOyd5eXly7NgxWb58ufTv37/T+ak2jz/+uG6Tn58vsbGxJha0QcAZAQ7GzpQikAMhwLJTVvapHUd6IcBiDSCAAAIIIIAAAiYC3gRYFRUVkpGRISkpKTrI6ujuq5YJ19TU6OCqrKxMiouLJTEx0cSCNgg4I8DB2JlSBHIgBFh2yso+teNILwRYrAEEEEAAAQQQQMBEwJsAq7KyUjIzM6Vv376XvKuq5W6tkydPSlFRkSQkJJhY0AYBZwQ4GDtTikAOhADLTlnZp3Yc6YUAizWAAAIIIIAAAgiYCHgTYNXX10tBQYHs2rVLli1bJtddd12n89u3b59kZ2fLTTfdJDk5OdK9e3cTC9og4IwAB2NnShHIgRBg2Skr+9SOI70QYLEGEEAAAQQQQAABEwFvAiw1me3bt+u7r6688krJysqSkSNHSkREROs8m5ubZe/evVJYWCiffvqpftRwwoQJJg60QcApAQ7GTpUjcIMhwLJTUvapHUd6IcBiDSCAAAIIIIAAAiYCXgVYDQ0N+hcGN23apOeWlJQko0eP1o8IVldXy549e+To0aP632bOnCnp6ekSFRVl4kAbBJwS4GDsVDkCNxgCLDslZZ/acaQXAizWAAIIIIAAAgggYCLgVYClJlRXVydbt26VdevW6dDqwk9cXJzMnTtXpk+fLtHR0SYGtEHAOQEOxs6VJFADIsCyU072qR1HeiHAYg0ggAACCCCAAAImAt4FWC2TUu/E+vDDD2X37t1SVVUl8fHxMmrUKP1urIv9QqEJCm0Q6GoBDsZdXYFgX58Ay0592ad2HOmFAIs1gAACCCCAAAIImAh4G2CZTI42CPgqwMHY18r5MW4CLDt1Yp/acaQXAizWAAIIIIAAAgggYCLgTYB16tQpWbp0qQwfPlzmzZt30bmpO7KeeeYZ6dmzp3z3u9/ljiyTlUAbpwQ4GDtVjsANhgDLTknZp3Yc6YUAizWAAAIIIIAAAgiYCHgTYFVUVEhGRoakpaXJo48+etG5qXdjLVq0SNR3iouLJTEx0cSCNgg4I8DB2JlSBHIgBFh2yso+teNILwRYrAEEEEAAAQQQQMBEwOkAS72wfe/evVJbW6vfc7V69Wq55ppr5Fvf+lanc2tsbJSdO3dKSUmJDB06VJYtWya9e/c2saANAs4IcDB2phSBHAgBlp2ysk/tONILARZrAAEEEEAAAQQQMBFwOsBqueuqtLTUZC5t2kRGRsrChQvlrrvukoiIiM/9fb6AQFcKcDDuSv3gX5sAy06N2ad2HOmFAIs1gAACCCCAAAIImAg4HWC1vPfq2LFjou6sOn78uH6f1cUeCUxKStJ3Xt18881y4403igqy+CDgmwAHY98q5td4CbDs1It9aseRXgiwWAMIIIAAAggggICJgNMB1vkT+DzvwDKZOG0QcFmAg7HL1fF/bARYdmrIPrXjSC8EWKwBBBBAAAEEEEDARIAAy0SJNgiEWICDcYjBw+xyBFh2Cs4+teNILwRYrAEEEEAAAQQQQMBEwJsAy2QytEEgKAIcjINSSTfnQYBlpy7sUzuO9EKAxRpAAAEEEEAAAQRMBAiwTJRog0CIBTgYhxg8zC5HgGWn4OxTO470QoDFGkAAAQQQQAABBEwEvAuwysvL5aWXXpK3335bGhoaLjrH/v37S25urvTp08fEgjYIOCPAwdiZUgRyIARYdsrKPrXjSC8EWKwBBBBAAAEEEEDARMCrAOvgwYM6kDp58qTJ3CQ1NVWKi4sv+quFRh3RCIEQC3AwDjF4mF2OAMtOwdmndhzphQCLNYAAAggggAACCJgIeBNgNTY26jDqN7/5jQwePFj+8R//UUaNGiVRUVGdzjMyMlJ69eol6k8+CPgkwMHYp2r5N1YCLDs1Y5/acaQXAizWAAIIIIAAAgggYCLgTYBVWVkpmZmZcubMGSksLJSBAweazI82CHgpwMHYy7J5M2gCLDulYp/acaQXAizWAAIIIIAAAgggYCLgTYBVUVEhGRkZkpKSInl5eRITE2MyP9og4KUAB2Mvy+bNoAmw7JSKfWrHkV4IsFgDCCCAAAIIIICAiYA3AVZNTY3k5+eL+nPJkiUSFxdnMj/aIOClAAdjL8vmzaAJsOyUin1qx5FeCLBYAwgggAACCCCAgImANwGWmkxJSYl8//vf1y9yHz9+vMn8aIOAlwIcjL0smzeDJsCyUyr2qR1HeiHAYg0ggAACCCCAAAImAl4FWA0NDbJ69Wr53//9X8nJyZEbbrhBIiIiTOZJGwS8EuBg7FW5vBssAZadkrFP7TjSCwEWawABBBBAAAEEEDAR8CbAankHVmlpqcm8dJvU1FT9y4WJiYnG36EhAi4IcDB2oQrBHQMBlp3ask/tONILARZrAAEEEEAAAQQQMBEgwDJRog0CIRbgYBxi8DC7HAGWnYKzT+040gsBFmsAAQQQQAABBBAwEfAmwDKZDG0QCIoAB+OgVNLNeRBg2akL+9SOI70QYLEGEEAAAQQQQAABEwECLBMl2iAQYgHZsXGFAAAgAElEQVQOxiEGD7PLEWDZKTj71I4jvRBgsQYQQAABBBBAAAETAQIsEyXaIBBiAQ7GIQYPs8sRYNkpOPvUjiO9EGCxBhBAAAEEEEAAARMBLwOsyspKOXjwoKhfJezoU1dXJ/v375eysjJ59NFHJSEhwcSCNgg4I8DB2JlSBHIgBFh2yso+teNILwRYrAEEEEAAAQQQQMBEwKsASwVWmzZtkjVr1khjY+Ml58evEF6SiAaOCnAwdrQwARkWAZadQrJP7TjSCwEWawABBBBAAAEEEDAR8CrA2r59u+Tn5+t5JScnS/fu3eXEiRMSFRUliYmJ+u9ramqkvLxcRowYIdOmTZPbb79doqOjTSxog4AzAhyMnSlFIAdCgGWnrOxTO470QoDFGkAAAQQQQAABBEwEvAmw6uvrpaCgQHbu3Cm5ubny1a9+VWpra3Wg1b9/f/2ooPpUV1frdgcOHJBly5bJNddcY+JAGwScEuBg7FQ5AjcYAiw7JWWf2nGkFwIs1gACCCCAAAIIIGAi4E2Apd57lZmZKX379tWhVWxsrL7b6sIAS036T3/6kzz22GPyta99TTIyMqRbt24mFrRBwBkBDsbOlCKQAyHAslNW9qkdR3ohwGINIIAAAggggAACJgLeBFgVFRU6jEpJSZG8vDyJiYlpDbBUQLVo0SL9d+pz+vRpyc7O1v+t7sLq3bu3iQVtEHBGgIOxM6UI5EAIsOyUlX1qx5FeCLBYAwgggAACCCCAgImANwGWejRQhVTqs2TJEomLi9P//eyzz7Y+LtgSVLUEWGfPnpXi4uLW92OZgNAGARcEOBi7UIXgjoEAy05t2ad2HOmFAIs1gAACCCCAAAIImAh4E2CpyaxevVp+/vOfy4IFC+Tv/u7vJDIyUkpKSnRItXjxYhk/frye85tvvilPPvmkjB49uvVxQxMM2iDgigAHY1cqEcxxEGDZqSv71I4jvRBgsQYQQAABBBBAAAETAa8CrNLSUnn88cfl+PHjctddd8m//uu/ytGjRyUrK0v/3ZgxY/SdWW+99ZZ+wfsjjzwiM2fONHGgDQJOCXAwdqocgRsMAZadkrJP7TjSCwEWawABBBBAAAEEEDAR8CrAUhN6//335amnnpJbb7219ZcH1S8Tqr9Tjxm2fCZOnKhf5N7yqKEJBm0QcEWAg7ErlQjmOAiw7NSVfWrHkV4IsFgDCCCAAAIIIICAiYB3AZaaVH19vVRVVbV5t5V6yfvbb78thw8f1uHWyJEj9SOGfBDwUYCDsY9V82fMBFh2asU+teNILwRYrAEEEEAAAQQQQMBEwMsAy2RitEHAZwEOxj5Xz/2xE2DZqRH71I4jvRBgsQYQQAABBBBAAAETAQIsEyXaIBBiAQ7GIQYPs8sRYNkpOPvUjiO9EGCxBhBAAAEEEEAAARMBbwIs9X6rl156Sc6cOWMyL92mV69eMmvWLN6DZSxGQ1cEOBi7UolgjoMAy05d2ad2HOmFAIs1gAACCCCAAAIImAh4E2Cpd1xlZGSI+iVC009qaqoUFxe3eVeW6Xdph0BXCnAw7kr94F+bAMtOjdmndhzphQCLNYAAAggggAACCJgIeBNgmd6BdfLkSdm+fbukpaXJ3Xffrf+Mjo42saANAs4IcDB2phSBHAgBlp2ysk/tONILARZrAAEEEEAAAQQQMBHwJsAymYxq09zcLJs3b5Yf/vCHsnjxYpkwYYLpV2mHgDMCHIydKUUgB0KAZaes7FM7jvRCgMUaQAABBBBAAAEETAQCF2CpSX/22WeSlZUlgwYNkpycHOnevbuJBW0QcEaAg7EzpQjkQAiw7JSVfWrHkV4IsFgDCCCAAAIIIICAiUAgA6yamhrJz8+XsrIy3oFlsgpo45wAB2PnShKoARFg2Skn+9SOI70QYLEGEEAAAQQQQAABE4FABlinT5+W7OxsOXv2LAGWySqgjXMCHIydK0mgBkSAZaec7FM7jvRCgMUaQAABBBBAAAEETAQCF2DV1dXJSy+9JGvXrpWbbrpJ8vLyJCYmxsSCNgg4I8DB2JlSBHIgBFh2yso+teNILwRYrAEEEEAAAQQQQMBEwJsA69SpU7J06VI5duxYp/NqbGyU48ePi/ozMjJSvwdrypQpJg60QcApAQ7GTpUjcIMhwLJTUvapHUd6IcBiDSCAAAIIIIAAAiYC3gRYFRUVkpGRIaWlpZecV+/eveWhhx6SO++8UwdZfBDwTYCDsW8V82u8BFh26sU+teNILwRYrAEEEEAAAQQQQMBEwJsASz0auHfvXqmtre10XrGxsTJw4EBRAVZUVJTJ/GmDgJMCHIydLEtgBkWAZaeU7FM7jvRCgMUaQAABBBBAAAEETAS8CbBMJkMbBIIiwME4KJV0cx4EWHbqwj6140gvBFisAQQQQAABBBBAwEQg8AFWc3OzqP/xKKHJcqCNKwIcjF2pRDDHQYBlp67sUzuO9EKAxRpAAAEEEEAAAQRMBLwJsM6cOSOvvfaabN26VQ4fPqxf1N7yUeFUamqqTJ48WaZPny6JiYmt/7Znzx55+eWXJTMzU+Li4kxMaINAlwtwMO7yEgR6AARYdsrLPrXjSC8EWKwBBBBAAAEEEEDARMD5AKupqUl+85vfyKpVq6S6uvqSc1IhVXp6ukydOlVOnjwpubm5cujQIVm4cKHMmjXrkt+nAQIuCHAwdqEKwR0DAZad2rJP7TjSCwEWawABBBBAAAEEEDARcDrAUo/+bd68WVauXCkqyBo+fLj87d/+rVx//fXSq1ev1vmpu7M++OADHXR9+OGH+u/nzJkj+/fvl507d8q4ceMkJyeHO7BMVgRtnBDgYOxEGQI7CAIsO6Vln9pxpBcCLNYAAggggAACCCBgIuB0gPWnP/1JHnvsMWloaJDvfe97+hHBi73LSgVeO3bskGXLlrXerTVkyBBZunSpJCcnm3jQBgEnBDgYO1GGwA6CAMtOadmndhzphQCLNYAAAggggAACCJgIOBtgqTDqueeek5///Of68b+ZM2dKRESEyZxk06ZNsmLFCunbt68Or4YOHWr0PRoh4IoAB2NXKhHMcRBg2akr+9SOI70QYLEGEEAAAQQQQAABEwFnAyz1vqtFixZJWVmZFBYWytVXX20yH93m2LFj+qXt6q6rJUuW8OigsRwNXRHgYOxKJYI5DgIsO3Vln9pxpBcCLNYAAggggAACCCBgIuBsgFVRUSEZGRl6DsXFxW1+WfBSE2sJv1Qfn/e7l+qbf0cgFAIcjEOhHL7XIMCyU3v2qR1HeiHAYg0ggAACCCCAAAImAoEMsCorK/UdWI2NjQRYJquANs4JcDB2riSBGhABlp1ysk/tONILARZrAAEEEEAAAQQQMBFwNsCqqanRj/+99957+qXsI0eONJmPbtPy8vfRo0frxxBjYmKMv0tDBFwQ4GDsQhWCOwYCLDu1ZZ/acaQXAizWAAIIIIAAAgggYCLgbIClBv/KK69IUVGRjBs3TnJycozeZaUeHywoKNC/Rqjuwpo2bZqJA20QcEqAg7FT5QjcYAiw7JSUfWrHkV4IsFgDCCCAAAIIIICAiYDTAdbJkyclNzdXDh48KNdff70OpAYOHNjhrxGqXy08fPiwPPvss/LHP/5Rhg8fLk899ZT06dPHxIE2CDglwMHYqXIEbjAEWHZKyj6140gvBFisAQQQQAABBBBAwETA6QBLTeDQoUP6McDjx4/r+SQlJYl6NDAhIaF1fuqdVyq0Ki8v13/Xr18//fjhkCFDTAxog4BzAhyMnStJoAZEgGWnnOxTO470QoDFGkAAAQQQQAABBEwEnA+w1CRUMLV27Vp57bXX9IvZO/t069ZNbr/9dpk3b54Ouvgg4KsAB2NfK+fHuAmw7NSJfWrHkV4IsFgDCCCAAAIIIICAiYAXAVbLRNT7rfbt26df7F5XV9c6v+joaP2I4ahRo6RXr14m86YNAk4LcDB2ujzeD44Ay04J2ad2HOmFAIs1gAACCCCAAAIImAh4FWCZTIg2CARBgINxEKro7hwIsOzUhn1qx5FeCLBYAwgggAACCCCAgIkAAZaJEm0QCLEAB+MQg4fZ5Qiw7BScfWrHkV4IsFgDCCCAAAIIIICAiQABlokSbRAIsQAH4xCDh9nlCLDsFJx9aseRXgiwWAMIIIAAAggggICJAAGWiRJtEAixAAfjEIOH2eUIsOwUnH1qx5FeCLBYAwgggAACCCCAgIkAAZaJEm0QCLEAB+MQg4fZ5Qiw7BScfWrHkV4IsFgDCCCAAAIIIICAiQABlokSbRAIsQAH4xCDh9nlCLDsFJx9aseRXgiwWAMIIIAAAggggICJAAGWiRJtEAixAAfjEIOH2eUIsOwUnH1qx5FeCLBYAwgggAACCCCAgIkAAZaJEm0QCLEAB+MQg4fZ5Qiw7BScfWrHkV4IsFgDCCCAAAIIIICAiQABlomS423q6+vlrbfekjfffFNOnTolzc3NEhMTI9ddd51MmTJFEhMTO5xBRUWFlJSUyL59+6SmpkYiIiIkOTlZJk+eLGlpaRIZGen4zIM7PA7Gwa2tCzMjwLJTBfapHUd6IcBiDSCAAAIIIIAAAiYCgQywPvroI/mv//ov+frXvy7Tpk2Tbt26mVh42aayslKef/55+fTTT3UAFRcXp+dbVVUljY2N0rNnT3nggQdk0KBBbeZ3+PBhWbdunVRXV+v28fHxooKws2fP6n7GjBkjs2bNCrSdywXnYOxydfwfGwGWnRqyT+040gsBFmsAAQQQQAABBBAwEQhkgLVp0yZZsWKFpKamSnFxcad3IJkAudxGBVQ//vGP9R1UAwcOlG9/+9utc1VB1Pr160WFeVdffbU89NBDEhsbq6ejgir1bwcOHJBRo0bJPffco+/YUndu7d+/XzZu3Ci1tbVy//33y/Dhw10mCOzYOBgHtrROTIwAy04Z2Kd2HOmFAIs1gAACCCCAAAIImAgEMsDas2ePPPPMMzJx4kT553/+Z4mKijKx8K6NuotqzZo1+lG/+fPny5VXXtlmDuqurOeee07q6uq0w5AhQ/S/t3yvR48ekp6eLklJSa3fUyHW1q1b5fXXX9ePEc6ePVvfkcUntAIcjEPrHW5XI8CyU3H2qR1HeiHAYg0ggAACCCCAAAImAoEMsEwmHoQ277//vr4DSz0eOG/ePH0X1fkf9V6rtWvXyscffyz33XefvttKfbZv3y5btmyRESNGyJw5c9o9JqjuwlKPJQ4YMEAHY+oxRD6hFeBgHFrvcLsaAZadirNP7TjSCwEWawABBBBAAAEEEDARIMAyUXK0Tcs7q9QdZipkuvBOKfUerB/84Ady5swZefDBB/Vjhurzq1/9St544w19h9qMGTPaze7IkSOyevVqUXdoPfLII9KnTx9HBYI7LA7Gwa2tCzMjwLJTBfapHUd6IcBiDSCAAAIIIIAAAiYCzgZY6rG3vXv36vBk8ODB/CKeSTUvaKPejfXCCy/oRwvPfwfWT3/6U1GPWd5xxx1y++23t+tZ/ZKheoeYuoPr/ODrCwyBr3xBAQ7GXxCOrxkJEGAZMV2yEfv0kkQ0+BIC7NMvgcdXEUAAAQQQQCCQAs4GWBUVFZKRkSGlpaX6ZezqheLjx4+X6OjoQBbC9qTUXVerVq2S8vJy+Yd/+Af9PquWDwGWbW37/XEwtm9Kj/9PgIOxndXAPrXjSC8dC7BPWRkIIIAAAggggEBbAS8CrJYh9+7dW79UfOrUqdKrVy9q2YmA+nXCX/ziF/Luu+/KmDFj5O67727znisCLPeXDgdj92vk8wg5GNupHvvUjiO9EGCxBhBAAAEEEEAAARMB5wOslJQU/Ribeun4b37zG1HhjHo3kwqx/v7v/1769+9vMs+waXN+eKUevXzggQckNja2zfwvd4ClgjM+X07g8ZLhX64Dvo3ARQSWT9mPjwUB9qkFRLroVIB9yuJAAAEEEEAAga4UUDfDuPbxIsDKy8vTv7CnHiv85S9/KZs3b5bq6mr9XqyxY8fqX9K79tpr273E3DXsyz2e5uZm+f3vfy+vvvqqXHHFFTr469u3b7vLEmBd7kp8+f45GH95Q3roXICDsZ3VwT6140gvHQuwT1kZCCCAAAIIINCVAgRYn0O/5R1Y6g6slgCr5etnz56VX//617JhwwY5ffq0/uuWu41UoKV+lS/cPheGV/PmzZPk5OQOGVp+hfDWW2+VWbNmtWvDrxB2/erh0aSur0GQR8AjhHaqyz6140gvHQuwT1kZCCCAAAIIIIBAWwGv7sC6sHjqlwrfeOMN+dGPfiTHjh3T/5yYmCjf/va3ZcqUKdKzZ8+wqLcKr/7whz/o916pO9Xmzp0rAwcO7HTu27dv149kjhgxQt+91q1btzZt9+/fL88//7wMGDBA5s+fHzaOLi0WDsYuVSN4Y+FgbKem7FM7jvRCgMUaQAABBBBAAAEETAS8DrBaJtjU1CS7du2StWvXysGDB/Vfq/dkqbuL7rvvvsD/cuF7770nGzdu1HNW77waNGjQRWt/+PBhWbNmjXZJT09vc6eWCsPUHVoq5Lrlllu0YUREhMlaoo1FAQ7GFjHpqp0AAZadRcE+teNILwRYrAEEEEAAAQQQQMBEIBABVstEVfjy5z//WVatWiV79uyRq666SoqLi/VdWUH9/OUvf5EXXnhBT0/dTXXNNddccqr19fWyfv16OXDggL4L695779V3WSk/dfeVCsNUG3Unl3q3GJ/QC3AwDr15OF2RAMtOtdmndhzphQCLNYAAAggggAACCJgIBCrAOn/Cn3zyiX5PlgpnEhISTCy8a6Pe/7VixQr9cvvu3btf9FE/dXfW7NmzdainPuqRS3XHmvqueoQwPj5eh1bq/WLqjqtJkybpX3rk7quuWRYcjLvGPVyuSoBlp9LsUzuO9EKAxRpAAAEEEEAAAQRMBAIbYJlM3vc2p06d0gFWZWXlJaei3o2lfpXw/HdjqfCqpKRE9u3bJzU1NTqsUi9+nzx5sqSlpelfeeTTNQIcjLvGPVyuSoBlp9LsUzuO9EKAxRpAAAEEEEAAAQRMBAiwTJRog0CIBTgYhxg8zC5HgGWn4OxTO470QoDFGkAAAQQQQAABBEwEnA2wTAZPGwSCKsDBOKiVdWNeBFh26sA+teNILwRYrAEEEEAAAQQQQMBEgADLRIk2CIRYgINxiMHD7HIEWHYKzj6140gvBFisAQQQQAABBBBAwESAAMtEiTYIhFiAg3GIwcPscgRYdgrOPrXjSC8EWKwBBBBAAAEEEEDARIAAy0SJNgiEWICDcYjBw+xyBFh2Cs4+teNILwRYrAEEEEAAAQQQQMBEgADLRIk2CIRYgINxiMHD7HIEWHYKzj6140gvBFisAQQQQAABBBBAwESAAMtEiTYIhFiAg3GIwcPscgRYdgrOPrXjSC8EWKwBBBBAAAEEEEDARIAAy0SJNgiEWICDcYjBw+xyBFh2Cs4+teNILwRYrAEEEEAAAQQQQMBEgADLRIk2CIRYgINxiMHD7HIEWHYKzj6140gvBFisAQQQQAABBBBAwETA2QDr7Nmz8sEHH8igQYMkOTlZmpqa5MyZM/pP009kZKT06tVL1J98EPBJgIOxT9Xyb6wEWHZqxj6140gvBFisAQQQQAABBBBAwETA2QBr9erV8rOf/UzGjRsnixYtknPnzklGRoaUlpaazEu3SU1NleLiYklMTDT+Dg0RcEGAg7ELVQjuGAiw7NSWfWrHkV4IsFgDCCCAAAIIIICAiYCzAdarr74qzzzzjEydOlW+853vyOnTpwmwTCpKm0AIcDAORBmdnQQBlp3SsE/tONILARZrAAEEEEAAAQQQMBFwNsAyGTxtEAiqAAfjoFbWjXkRYNmpA/vUjiO9EGCxBhBAAAEEEEAAARMBAiwTJdogEGIBDsYhBg+zyxFg2Sk4+9SOI70QYLEGEEAAAQQQQAABEwECLBMl2iAQYgEOxiEGD7PLEWDZKTj71I4jvRBgsQYQQAABBBBAAAETAScDrLq6Otm7d6/U1taazKHTNj169JCRI0dKdHT0l+qHLyMQagEOxqEWD6/rEWDZqTf71I4jvRBgsQYQQAABBBBAAAETAScDrIqKis/9wvaOJsuvEJosAdq4KMDB2MWqBGdMBFh2ask+teNILwRYrAEEEEAAAQQQQMBEwMkA69SpU7J06VI5duxYuzmocKu6ulqSkpIkJiam3b/X1NRIeXm5jBgxQm655RaZNWuWxMXFmVjQBgFnBDgYO1OKQA6EAMtOWdmndhzphQCLNYAAAggggAACCJgIOBlgdTbwgwcPSm5urkyaNEnS09MlKiqqXdOGhgZZtWqVbNu2TYdgQ4cONXGgDQJOCXAwdqocgRsMAZadkrJP7TjSCwEWawABBBBAAAEEEDAR8CbAamxslOLiYnnvvfekqKhI+vfv3+n81J1bmZmZkpaWph9F7Natm4kFbRBwRoCDsTOlCORACLDslJV9aseRXgiwWAMIIIAAAggggICJgDcBVmVlpQ6l+vXrJ3l5eR0+PtgyYfUYYX5+vhw/flyHXQkJCSYWtEHAGQEOxs6UIpADIcCyU1b2qR1HeiHAYg0ggAACCCCAAAImAt4EWC0vdu/Zs6csW7ZMevfu3en8Tp8+LdnZ2XL27Fl911ZiYqKJBW0QcEaAg7EzpQjkQAiw7JSVfWrHkV4IsFgDCCCAAAIIIICAiYA3AVbLXVW7d++WxYsXy/jx4zud35tvvilPPvmk3HjjjZe8W8sEiTYIhFqAg3GoxcPregRYdurNPrXjSC8EWKwBBBBAAAEEEEDARMCbAEtNpqSkRAoLC6V79+4yZ84cufPOO9s8HqgeM/ztb38rL7zwgtTX10tWVpZMmTLFxIE2CDglwMHYqXIEbjAEWHZKyj6140gvBFisAQQQQAABBBBAwETAqwBL/cLg6tWrZdOmTdLU1NTp/CIjI2XmzJny0EMPdfhLhSYwtEGgKwU4GHelfvCvTYBlp8bsUzuO9EKAxRpAAAEEEEAAAQRMBLwKsNSEVHC1a9cuWb9+vRw4cKBNkKWCq2HDhsmCBQtk5MiREhERYWJAGwScE+Bg7FxJAjUgAiw75WSf2nGkFwIs1gACCCCAAAIIIGAi4F2Adf6k1GOCVVVVrX8VHx+vHy/kg4DvAhyMfa+g2+MnwLJTH/apHUd6IcBiDSCAAAIIIIAAAiYCXgdYJhOkDQI+CnAw9rFq/oyZAMtOrdindhzphQCLNYAAAggggAACCJgIEGCZKNEGgRALcDAOMXiYXY4Ay07B2ad2HOmFAIs1gAACCCCAAAIImAgQYJko0QaBEAtwMA4xeJhdjgDLTsHZp3Yc6YUAizWAAAIIIIAAAgiYCBBgmSjRBoEQC3AwDjF4mF2OAMtOwdmndhzphQCLNYAAAggggAACCJgIEGCZKNEGgRALcDAOMXiYXY4Ay07B2ad2HOmFAIs1gAACCCCAAAIImAgQYJko0QaBEAtwMA4xeJhdjgDLTsHZp3Yc6YUAizWAAAIIIIAAAgiYCBBgmSjRBoEQC3AwDjF4mF2OAMtOwdmndhzphQCLNYAAAggggAACCJgIeBlgNTc3S1lZmWzbtk127dol5eXlkpSUJDfddJNMmjRJUlJSJCIiwmT+tEHASQEOxk6WJTCDIsCyU0r2qR1HeiHAYg0ggAACCCCAAAImAt4FWFVVVbJy5Up59dVXpampqd0cIyMj5bbbbpOHH35YEhMTTQxog4BzAhyMnStJoAZEgGWnnOxTO470QoDFGkAAAQQQQAABBEwEvAqwqqurpaCgQHbs2CE9evSQiRMnys033yxxcXFSWVkp7777rrz11ltSW1sr48aNk5ycHP1vfBDwTYCDsW8V82u8BFh26sU+teNILwRYrAEEEEAAAQQQQMBEwKsA65VXXpGioiIZPXq0Dqf69evXbo7qccLCwkJ55513JDMzU6ZNm2biQBsEnBLgYOxUOQI3GAIsOyVln9pxpBcCLNYAAggggAACCCBgIuBNgFVTUyNLliyRAwcO6IBq4MCBnc7v8OHDkpWVJcOGDZNFixZJTEyMiQVtEHBGgIOxM6UI5EAIsOyUlX1qx5FeCLBYAwgggAACCCCAgImANwFWRUWFZGRk6Be05+XlXTSUUmFXfn6+ftF7cXEx78IyWQm0cUqAg7FT5QjcYAiw7JSUfWrHkV4IsFgDCCCAAAIIIICAiQABlokSbRAIsQAH4xCDh9nlCLDsFJx9aseRXgiwWAMIIIAAAggggICJgDcBFo8QmpSTNkER4GAclEq6OQ8CLDt1YZ/acaQXAizWAAIIIIAAAgggYCLgTYClJtPyEnf1y4PqHVdJSUnt5shL3E3KThvXBTgYu14hv8dHgGWnfuxTO470QoDFGkAAAQQQQAABBEwEvAqwqv//9s4EbK/h7v+ThUQiIRJCNa19axG1lUhbaleal9pbqlVK3xcpVRptmleRt3iDt9aordS+U2sttRa11NJUaFWUhtgjERL5X9/5X/N0cnL2Z+7nPuc+n3NdvajnPnNmPvOb7Tu/+c0HH5gTTjjBPPTQQ6Zfv35m0003Neuvv75Zcskljf6mmwfvu+8+M2fOHLPJJpvYmwoHDhyYhwO/gUClCLAwrlR1dFxmELDCVCntNAxHUkHAwgYgAAEIQAACEIBAHgK1ErBUIAVzP/PMM83dd99tPvnkk4XK2Lt3b7P55pubgw46iODteSyA31SSAAvjSlZLx2QKAStMVdJOw3AkFQQsbAACEIAABCAAAQjkIVA7AUuFmj9/vr1h8K677jKPPPKIeffdd80SSyxhRo4cabbeemuz/PLLm169euUpP7+BQCUJsDCuZLV0TKYQsMJUJe00DEdSQcDCBiAAAQhAAAIQgEAeArUUsPIUjN9AoM4EWBjXufaqn3cErK/sBcAAACAASURBVDB1RDsNw5FUELCwAQhAAAIQgAAEIJCHAAJWHkr8BgI9TICFcQ8Db9jnELDCVDjtNAxHUkHAwgYgAAEIQAACEIBAHgKVFbBmzZplnn32WbPCCiuYpZde2sa7ev/992PjXiUVVPGwBg0aZPRPHgjUiQAL4zrVVv3yioAVps5op2E4kgoCFjYAAQhAAAIQgAAE8hCorIA1efJkc9lll9nbBI855hgze/ZsM3bsWDNt2rQ85bK/GTFihJk0aRLB3HMT44dVIcDCuCo10Zn5QMAKU6+00zAcSQUBCxuAAAQgAAEIQAACeQhUVsC64447zIknnmi22247c8ghh5j33nsPAStPjfKbjiDAwrgjqrGyhUDAClM1tNMwHEkFAQsbgAAEIAABCEAAAnkIVFbAypN5fgOBTiXAwrhTa7Ya5ULAClMPtNMwHEkFAQsbgAAEIAABCEAAAnkIIGDlocRvINDDBFgY9zDwhn0OAStMhdNOw3AkFQQsbAACEIAABCAAAQjkIYCAlYcSv4FADxNgYdzDwBv2OQSsMBVOOw3DkVQQsLABCEAAAhCAAAQgkIdAbQSsjz76yDzzzDNmzpw5ecrV9Zu+ffuaVVdd1Sy55JKF3uPHEGgnARbG7aTf+d9GwApTx7TTMBxJBQELG4AABCAAAQhAAAJ5CNRGwHr77bcLB3F3AHr37m3WX39986Mf/cgMHTo0Dxd+A4G2EmBh3Fb8Hf9xBKwwVUw7DcORVBCwsAEIQAACEIAABCCQh0BtBKwPPvjAXH311ebpp582jz/+uBk2bJjp37//QmWcOXOmeeedd8zAgQPNkCFDzMcff2zeeOMN88knn1hPrOOOOw4RK49l8Ju2EmBh3Fb8Hf9xBKwwVUw7DcORVBCwsAEIQAACEIAABCCQh0BtBCwVZurUqWbcuHFm9OjR5sADDzSLLrroQmXUUcOzzz7b3HfffVaskmg1Y8YMc9JJJ5lHH33U7L///mbPPffMw4bfQKBtBFgYtw19Iz6MgBWmmmmnYTiSCgIWNgABCEAAAhCAAATyEKiNgDVv3jwzadIk8+STT5qTTz7ZDB8+PLF806dPN4cffrgZOXKkPXbYp08f8/LLL5sjjjjCrLDCCmbChAlmscUWy8OH30CgLQRYGLcFe2M+ioAVpqppp2E4kgoCFjYAAQhAAAIQgAAE8hCojYClY4ESpZZZZhkzfvz42OODrsAffvihFalef/11K3YpgLv7b6+99poVwnS8kAcCVSXAwriqNdMZ+ULAClOPtNMwHEkFAQsbgAAEIAABCEAAAnkI1EbAckHcBwwYYCZOnGgGDx6cWD7FyzrmmGOM3nFiFQJWHnPgN1UhwMK4KjXRmflAwApTr7TTMBxJBQELG4AABCAAAQhAAAJ5CNRGwHIC1BNPPGF++tOfmlGjRiWW74EHHjDHHnusWW+99bq8tXSs8MgjjzQrr7yyOfroo80iiyyShw+/gUBbCLAwbgv2xnwUAStMVdNOw3AkFQQsbAACEIAABCAAAQjkIVAbAUuFue2222wwdsWv2nvvvc32229vBg0a1FVOeV7deuut5sILLzSzZ8+2Ma+22WYbM3fuXBvY/ZprrrHHEPUeDwSqTICFcZVrp/55Q8AKU4e00zAcSQUBCxuAAAQgAAEIQAACeQjUSsCSF9YZZ5xhbr755q6y9evXzyy99NL2uKAELD29e/c2O++8s/ne975n+vbta4UvxcLaaKONrPfVwIED87DhNxBoGwEWxm1D34gPI2CFqWbaaRiOpIKAhQ1AAAIQgAAEIACBPARqJWCpQJ988onREcFzzjnHvPrqqwuVccUVVzT77bef2WSTTayQ5d754x//aFZbbTUzdOjQPFz4DQTaSoCFcVvxd/zHEbDCVDHtNAxHUkHAwgYgAAEIQAACEIBAHgK1E7D8Qsnj6qOPPur6Tzpa2L9//zzl5jcQqDQBFsaVrp7aZw4BK0wV0k7DcCQVBCxsAAIQgAAEIAABCOQhUGsBK08B+Q0E6kiAhXEda60+eUbAClNXtNMwHEkFAQsbgAAEIAABCEAAAnkIIGDlocRvINDDBFgY9zDwhn0OAStMhdNOw3AkFQQsbAACEIAABCAAAQjkIVAbAevdd981xx13nJk+fXqecnX9RkcKR48ebbbddlszbNiwQu/yYwi0iwAL43aRb8Z3EbDC1DPtNAxHUkHAwgYgAAEIQAACEIBAHgK1EbB0y+DYsWPNtGnT8pRrod/otsIjjjjCbL755qZXr16l0uAlCPQUARbGPUW6md9BwApT77TTMBxJBQELG4AABCAAAQhAAAJ5CNRGwNLtgxKxLrroInP33Xebfffd13zqU59aqIwvvviiueKKK8yIESPMHnvsYebMmWPuuusu8+ijjxoFeZ84caJZa6218rDhNxBoGwEWxm1D34gPI2CFqWbaaRiOpIKAhQ1AAAIQgAAEIACBPARqI2CpMLfddps59dRTzbhx48yoUaMSy/fAAw/Y44aHHnqo2Wabbcz8+fPNddddZ8444wz7/+XJ1adPnzx8+A0E2kKAhXFbsDfmowhYYaqadhqGI6kgYGEDEIAABCAAAQhAIA+B2ghYH374oZkwYYJRLCx5UQ0ePDixfO+995456qijzBJLLGHGjx9vFAfrnXfesf+td+/eme/nAcdvINBKAiyMW0mXtBGwwtgA7TQMR1JBwGqVDbw1c745+XdzzHP/nGfem92qr5BuEwgMXsyYzy3fx4zdvp8ZujihSELWOe00JM1mp0U7bUb910bAcjGwlltuuS5RKqmKnNj12muvmUmTJpkhQ4aYuP/WjCqmlHUkwMK4jrVWnzwjYIWpK9ppGI6kgoDVCht4c+Z8c/D5s82M9+e3InnSbCiBYYN6mcn7DzBaKPN0nwDttPsMSWFhArTTzraK2ghY8qA6/PDDbUyrk08+2QwfPjyxZnRT4ZFHHmn69u1rf7vkkkua2bNnW+Fr5syZeGB1tk13ROlYGHdENVa2EAhYYaqGdhqGI6kgYLXCBo6/fo75/bNzW5E0aTacwNZr9zU/3rFfwymEKT7tNAxHUlmYAO20c62iNgLWvHnzrDfVLbfcYsaMGWMOPPBAs+iiiy5UMx999JE5++yzbcyr7bbbrive1XPPPWePEH71q181hxxyCDcRdq5Nd0TJWBh3RDVWthAIWGGqhnYahiOpIGC1wga+ceos8/YHeF+1gm3T0xwysJe56tABTccQpPy00yAYSSSGAO20c82iNgKWqsCJUB988IH1wJKQtdpqq9kbB//1r3+ZKVOmmBtvvNFMmzbNDB061AZyX3XVVc0bb7xhA7+/8sor5oQTTjDrrrtu59YoJesIAiyMO6IaK1sIBKwwVUM7DcORVBCwWmEDtM9WUCVNR4BxNIwt0E7DcCQVxtEm2UCtBCxVzOOPP26OP/54o5hYSc8yyyxjfvKTn5i1117b/uTpp5+2wtWuu+5qRa9evQi+2CQjr2NZGdDrWGv1yTMT7zB1RTsNw5FUmHi3wgZon62gSpoIWGFtgHYaliepLUiA+W5nWkTtBCxVw6xZs8yDDz5ojxPOmDGjq2bkibXVVluZjTfe2N486D+KnbXIIovYWwh5IFB1AgzoVa+heuePAT1M/dFOw3AkFQSsVtgA7bMVVEkTASusDdBOw/IkNQSsJthALQWsJlQMZWw2AQb0Ztd/q0uPgBWGMO00DEdSQcBqhQ3QPltBlTQRsMLaAO00LE9SQ8Bqgg3UVsCaO3eujW2leFd61lprLbP44ovbf//444/tDYQcFWyCCXdmGRnQO7Neq1IqBKwwNUE7DcORVBCwWmEDtM9WUCVNBKywNkA7DcuT1BCwmmADtROwdHzwkksuMddee63RsUA9gwcPNieddJJZeeWVraj105/+1N5AuNNOOyFiNcGKO7CMDOgdWKkVKhICVpjKoJ2G4UgqCFitsAHaZyuokiYCVlgboJ2G5UlqCFhNsIFaCVi6fVDB2B966CFbN8OGDTOzZ882ffr06RKwdBvhz372M24cbIL1dnAZGdA7uHIrUDQErDCVQDsNw5FUELBaYQO0z1ZQJU0ErLA2QDsNy5PUELCaYAO1ErAuvfRSc+6555oNN9zQjB071gwfPtyccsop5t577+0SsFRpzz33nDnqqKPMl770Jfs7CVw8EKgTAQb0OtVW/fKKgBWmzminYTiSCgJWK2yA9tkKqqSJgBXWBminYXmSGgJWE2ygNgKWPK3Gjx9vXn31VStWLbvssrZ+4gQs99uZM2eaiRMn2iOGPBCoEwEG9DrVVv3yioAVps5op2E4kgoCVitsgPbZCqqkiYAV1gZop2F5khoCVhNsoDYC1ttvv229qZZbbjkrZPXv3z9RwPrwww/NhAkTzGuvvWYmTZpkhgwZ0oS6pIwdRIABvYMqs4JFQcAKUym00zAcSQUBqxU2QPtsBVXSRMAKawO007A8SQ0Bqwk2UBsB65133jGHH364GTp0qBWnFltssUQBS7GyjjnmGBvkHQ+sJphx55WRAb3z6rRKJULAClMbtNMwHEkFAasVNkD7bAVV0kTACmsDtNOwPEkNAasJNlAbAWvevHnWm+quu+6ytwxusskmiQLWAw88YI499liz5ZZbEgOrCVbcgWVkQO/ASq1QkRCwwlQG7TQMR1JBwGqFDdA+W0GVNBGwwtoA7TQsT1JDwGqCDdRGwFJlPPXUU+boo482/fr1MwcffLAZPXq0Oeuss7qCuH/2s58199xzjznttNPM3Llz7Y2F6667bhPqkTJ2GAEG9A6r0IoVBwErTIXQTsNwJBUErFbYAO2zFVRJEwErrA3QTsPyJDUErCbYQK0ErPnz55sbbrjBnH766UYeWb1797b/++STT8xSSy1lFCfL/XcJXGPGjDG9evVqQj1Sxg4jwIDeYRVaseIgYIWpENppGI6kgoDVChugfbaCKmkiYIW1AdppWJ6khoDVBBuolYClCpGI9cwzz1gRa+rUqQvV0fDhw81BBx1kRo0aZcUtHgjUkQADeh1rrT55RsAKU1e00zAcSQUBqxU2QPtsBVXSRMAKawO007A8SQ0Bqwk2UDsBy68UBWt/6aWXzHvvvWeDuusI4RJLLIFw1QTL7fAyMqB3eAW3uXgIWGEqgHYahiOpIGC1wgZon62gSpoIWGFtgHYaliepIWA1wQZqLWA1oYIoYzMJMKA3s957qtQIWGFI007DcCQVBKxW2ADtsxVUSRMBK6wN0E7D8iQ1BKwm2EBtBKx3333XHHfccWaNNdYw3/nOd1LrZubMmebEE080AwYMMIceeqjp379/E+qSMnYQAQb0DqrMChYFAStMpdBOw3AkFQSsVtgA7bMVVEkTASusDdBOw/IkNQSsJthAbQQsBWgfO3asGTlypDnssMNS60ZHC4855hgb1H3SpElmyJAhTahLythBBBjQO6gyK1gUBKwwlUI7DcORVBCwWmEDtM9WUCVNBKywNkA7DcuT1BCwmmADlRawPvroIxuwfc6cOUZeVZMnTzYrrbSS+frXv55YN7qF8OGHHza33XabWXXVVc3EiRPN4MGDm1CXlLGDCDCgd1BlVrAoCFhhKoV2GoYjqSBgtcIGaJ+toEqaCFhhbYB2GpYnqSFgNcEGKi1gOa+radOmFa4L3UB48MEHmzFjxphevXoVfp8XINBOAgzo7aTf+d9GwApTx7TTMBxJBQGrFTZA+2wFVdJEwAprA7TTsDxJDQGrCTZQaQHLxb2aPn26kWfV66+/buNZpR0JHDZsmPW82nDDDc16663HjYQpViyBUJ5qzz33nPnwww+t0Lf00kubLbbYwh7VlAjI0x4CDOjt4d6UryJghalp2mkYjqSCgNUKG6B9toIqaSJghbUB2mlYnqSGgNUEG6i0gOVXQJEYWE2ouO6W8eWXXzbnn3++UbywPn36mMUXX9x8/PHHZtasWVbIWn/99c0uu+xi/8bT8wQY0HueeZO+iIAVprZpp2E4kgoCVitsgPbZCqqkiYAV1gZop2F5khoCVhNsAAGrCbUcKaOEqgsvvNA8//zzZu211za77rqr9WybP3++mTJlirn88stt3LF9993X3vrI0/MEGNB7nnmTvoiAFaa2aadhOJIKAlYrbID22QqqpImAFdYGaKdheZIaAlYTbKA2AlYTKqOnyijvq3PPPdf069fPHHjggUbHLt0jEevmm282f/jDH+wxwj333JMYYj1VMd53GNDbAL1Bn0TAClPZtNMwHEkFAasVNkD7bAVV0kTACmsDtNOwPEkNAasJNoCA1YRajpTx/vvvNzfccINZc801zT777LPQMUF5YV1wwQVm2WWXNQcccIAZMGBAAym1t8gM6O3l3+lfR8AKU8O00zAcSQUBqxU2QPtsBVXSRMAKawO007A8SQ0Bqwk2UDsBa8aMGebqq682jzzyiJk7d25qHQ0fPtyMGzfOLLHEEk2oy9xlvPHGG819991nRo8ebXbccceF3nvllVfM5MmTrYfWD37wA/jlJhvuhwzo4ViS0sIEELDCWAXtNAxHUkHAaoUN0D5bQZU0EbDC2gDtNCxPUkPAaoIN1ErAmjp1qhWk3nzzzVx1M2LECDNp0qTUWwtzJdRhP7rkkkvMU089Zbbeemuz5ZZbLlQ63f54+umn25sJ999/f/OZz3ymwwhUvzgM6NWvozrnEAErTO3RTsNwJBUErFbYAO2zFVRJEwErrA3QTsPyJDUErCbYQG0ErHnz5lkx6pZbbjErrrii2WuvvWwA8r59+ybWU+/evc2gQYOM/snzbwIIWNW3Bgb06tdRnXOIgBWm9minYTiSCgJWK2yA9tkKqqSJgBXWBminYXmSGgJWE2ygNgLWO++8Yw4//HDz/vvvm5NOOgmvoG5YJwJWN+D10KsM6D0EuqGfQcAKU/G00zAcSQUBqxU2QPtsBVXSRMAKawO007A8SQ0Bqwk2UBsB6+233zZjx441yy23nBk/frzp379/E+qnJWVstYC1wQYbtCTfJAoBCEAAAhCAAAQgAAEIQAACEIBA6wk89thjrf9IwS/URsBSPKYJEybYuEy/+MUvzMCBAwsWlZ87AghY2AIEIAABCEAAAhCAAAQgAAEIQAACSQQQsLppG7fddps59dRTbSD3UaNGdTO15r7ubiHceOONzS677LIQCG4hbK5tUHIIQAACEIAABCAAAQhAAAIQgEAVCdTGA0vw5s6dayZPnmzuuecec/TRR5t1113X9OrVq4pcK52n+++/39xwww1mzTXXNPvss4/p06fPAvmdMmWKueCCC8yyyy5rDjjgADNgwIBKl4fMQQACEIAABCAAAQhAAAIQgAAEINDZBGojYLkYWNOmTctdIyNGjLA3Fw4ZMiT3O0344csvv2zOPfdcs+iii5oDDzzQLL300l3Fnj9/vpGHlkSujTbayHpoIRI2wSooIwQgAAEIQAACEIAABCAAAQhAoLoEELCqWzcty9nHH39sLrzwQvP8889bL6zdd9/dellJvJL31eWXX270m/3228+sssoqLcsHCUMAAhCAAAQgAAEIQAACEIAABCAAgTwEaiNg5SkMv8lPYPr06ea8884z8mzTEcLFF1/cilazZs2yHldf/vKXzXbbbYf3VX6k/BICEIAABCAAAQhAAAIQgAAEIACBFhFAwGoR2DokK/FKgfGfe+45e7ujhCsdJ9xiiy3MyJEjTe/evetQDPIIAQhAAAIQgAAEIAABCEAAAhCAQIcTqK2AJW8hHYH785//bN566y2z1FJLmXXWWcesttpqZpFFFunwaqN4EIAABCAAAQhAAAIQgAAEIAABCECgOQRqJ2DpJsKbbrrJHn/74IMPFqqpgQMH2thNO+ywgw1SzgMBCEAAAhCAAAQgAAEIQAACEIAABCBQbwK1ErAkXp199tnmmmuusdSXXXZZs+666xqJVu+88471xpoxY4b9284772xv2Ovbt2+9a4jcQwACEIAABCAAAQhAAAIQgAAEIACBhhOolYB1//33mwkTJphhw4aZo446yh4ZVNwm9+gWvWeeecacdNJJ5tVXXzXjx483m222WcOrmOJDAAIQgAAEIAABCEAAAhCAAAQgAIF6E6iNgKWYVyeccIJ57LHHzMSJE81aa62VSF5BySVwbbDBBuboo48mJla9bZTcQwACEIAABCAAAQhAAAIQgAAEINBwArURsHRE8PDDDzdDhw61XliLLbZYYtXNnj3bel+9+eab5uSTTzZLLrlkw6uZ4kMAAhCAAAQgAAEIQAACEIAABCAAgfoSqI2A9fbbb5uxY8ea5ZZbzopT/fv3T6T+4YcfWpHrtddeM5MmTTJDhgypbw2RcwhUkMCdd95pbr/9dvOtb33LrL322hXMYXuz5PgoRt/ee+/d3szw9doTuOSSS8xTTz1ltt56a7PllltWrjwac3WxyksvvdTVJ7j/ps2nH/zgB2aJJZaoXL7bmaE4Zu3MD9/uWQLvvvuuOf30043sYP/99zef+cxnbAbmzJljpk6dauetyy+/fM9mqoO/xphcv8qtwrhXhfaYZLv//Oc/jdbGq666qunXr1/9KriCOU7qlyuY1cZnqTYClvOqmj59uvnlL39phg8fnlh5+s2RRx5pf5PlrdV4CwBAYwm4QTEKYJFFFrFC8Ze//GV7VLdPnz4LMULASjcbJsv1b1Yvv/yyOffcc+0CU3EXv//975vBgwdnFkxH2C+66CLzySefmBVWWMF85zvfSd1wyUzQGFOFiXxaPhGw8tTigr9BwCrOLNQbTz/9tPnNb34TrH2WyVfSQumuu+4yt956qxWwJPzm6XPKfL9p7zAm56txZ5faeBgwYIA54IADzKc+9anMlxV3+JxzzjGzZs2yp15CbFpUYdyrQnuMs9333nvPCuASsLbddluzxRZbZNYRP8gmgICVzagqv6iNgCVgl156qV1QjBkzxt4wuOiiiy7E8aOPPrI3FV533XV2V2vPPfesCmvyAYFKEXCDogQrTVTcM3PmTDNv3jz7f3XTpzyIooKx3tXA/t3vftesvPLKlSpXFTLDZLkKtdC9PPgCVu/evc0+++yTGntRX1O70aRbl4noabWA5fIoj+QQC4ayxNIELI3JWgT5fUzZ73TSewhY7avNKgtYU6ZMseLaZz/7WdvnpJ02aB/B+n2ZMTlfnfkClt742te+Zr70pS9lvvy73/3O3HPPPfZ3rRawelJkqEJ7jLNdxYW++OKLzQsvvGD22GMPTkJkWmi+H/SkbeXLEb9KIlArAeuNN94w48aNMy+++KIZMWKE2XXXXW2jHTRokN0lf/LJJ83ll19upk2bZhfVxx13nFl66aWpfQhAIIZA0oROt3lqN+2qq64yclFW3DmJwfqne/TuH/7whwWOPgD53wSYLNffGnwBS6X5/Oc/b8XcOI9EV1p/FxoB6/8fK9QTwgut/ha1YAkQsNpXo1UWsNpHpbO/zJicr36jAtanP/1p873vfS817rC8gc466ywzY8aMjhOw8lFr7a+w3dby9VNHwOo51t39Uq0ELBX273//uxWm9M+kZ8UVV7RCl/7JAwEIxBPIGhR19l87wc8//7z1PFG8K7d4R8BKt6ostthk9Qk4AUs2P3fuXGv7Wccp3C60NlU++OADG9cmhHiTdJSiDh5YCFjxto6A1b4+AAGrfezb9WXG5Hzk3QJe45fiKulIYJb3sW6Hv/LKK63IJY/bxRdfPIhHcNK41zSRAdvNZ7shftU02wrBrF1p1E7AEih1kA8//LC5/vrrzV/+8hcb9FIdrQSrb3zjG2bUqFGxxwvbBZnvQqCKBPIMis6jRO7K8sJyorDefeihh8xBBx1k4wO5Rxcn3HzzzVZg1jta9Ct+wnbbbWe9Inv16rUQCp3hV3rPPvusnSxlvaPYQn/+85+tu7q+J48xCQYKmK4g13FHLvSOPDR17FGenFnv+Gw22mgj29fovZEjR3YdS1Ya8gaVaCFPNT06arnDDjsYCQt33HGHzVM0iHvRvFTRdpqQJycOLbPMMvZIhGzuK1/5itl+++1ji+92oTUBks088MADiUcIZfO33XabUbwsCRlZNh+dyCfFr1PGohcrKH1duKAg8O+//75tg/JMVswM2bOOR+Z91KYffPBBc9999xmVV8ePV199ddvurrnmmtgg7lrUaAHkxG/Xbm655Rbr6aljl0pHfYvajuLvxT1q6yqHBHXlI+sd/UbzBPVTupFYjwLJa36w6aab2vejT5F68QWovfbay7z11lvWK1XxOlXez33uczb5Isz8/ISst7z125TfJQlY7r+r395ll12svT3++ON2XJK9yONf7b9IXCpXjy4djU9qd7LDX//61wsFcU8T13S8X21fY5nylKctV3VMLmrfjMk90zrdAl5fk9fx/fffn+p9rP5NnrZ/+9vf7LincSbpSHvROo+Oe65txJGIXnBS9FtJdOPao+v7//Wvf9l5sdak/jxQpxWUH/UjcXPeuG8VnU+mbYAoLa2N1WY0N9X/V51oI3qbbbaJvdjMjVOat8gGsubIKkOZuXjR+X7cfCGtLL4ApbmQwjlIYO3bt6/1JJRHoZ6i/bKrsyJzhJ5psc39Si0FrOZWFyWHQDgCeQQsLS4VkFqD4Ve/+lU7+CUNvnfffbddlGvAUbwbTfglLrsF+u67724n7v4jkeD888+33iouFpcGUjc51/c233zzrkmA8nP11VebP/3pTzaZgQMH2oWxi9slsWG//fZb4Lij8qDdQQkQmkxE31GwXL2jeF/ucWy0k6j3lSc9TpBSGf3yKg9KV+XQoK5Fu8oQFbDK5CVcjZNSEQJOwJI4KjvU8XQJIEnB3GVfmnArds2GG25obS4uBpZialx22WVdi2K1Fd/mdXmCvucfVYxO5CX2amIme5Ogo9+uscYayKl11gAAIABJREFUduNGC2M3SdMEW+1Lky79RvasNqT3ZMPrrLOOPYqf5wYjCTPyyFTMDT2aRGpSqLSUtoQwTeTTbiZNar9qK2IgFt/+9rctN//Rgl089Rt9V/l1fYv6DZXB71v8vKrNqw71SMBTuVdZZRWbT7VT9xStF38BoT5EjN3jGJRlFrLeith8U36bJWBJ4JXdvP76612x22SjeiS0ykZ920niJuFU7U/p6HFx4JSW7NgJsf4thEl500L0ggsusIvLuLFy/fXXt6KbLxRXdUwuY9+MyT3TOp0AINuUPWnzTv+e5H3sewErXpZCT8QJWGXqPDruvfLKK3ZjSOOM+muNJ6uttpqde0lsc5sGZb6VRDdNwFLZtTEr8c7NRzUeKl9qh3Fz3rjvlJlPJglY+rY2kcUpbo4sVprvultP9Ru/n3LzBOXJjZdxfV6ZuXiZ+b7WFPfee+8C6wp/vqD4X5r7uMfZr9YE6qNVBjdfcf1smX5ZaRSdI/RMi23uVxCwmlv3lLzhBPIIWELkfrfmmmsu4Enh45PHlS5Y0MRag7YGFC0AJObo/d///vdWVPIX/7rlRrfWaDD54he/aIOF6n0NnJo0aCKkQdL3/JIHlQY07YB/85vftGKBHg1oEhgktPmxipSWBnN5Rkh88N/RBECLYn1L15XrOxrc/TLr33VFsTzI5Gmm9DQoKs6eds+1QJXgsNVWW9m8K7/6lnbu9e++gFU2Lw0307YV35+Y6xjgFVdcYXczJZZssMEGC+TLD94uO5agEXfLmbz4dMmIJlVRm9fkSDYsm9LCQbvZ7ilzhFATabVJ5VltV+3SLaD13yRMS3RRgF55PmXtFLu2J/v327jKoraqtqcnTcByR03k0SYvJbU7PVogKY0nnnjCLgjE23lIubYmwUrCnvIrsUx9i9qa+gMJc7rYRW3UTaz1LXl/Kj8ufp/6GtWLPL98b7oy9eIvIDTpV75Up07YU/7LMAtdb21rQBX+cJaApazLduRZp00RPVqkqs2ofcqrVuJv2uPbofoD394laP32t7+1dih7yRKw/P5lvfXWsycN/LFS/YZ+4x/1quqYXNa+fa9TxuTWNS7fg0VCh7xttVmS5H3sjs1rvNL/NOZEBayydV7mCGHZbyURTROwXnrpJStUydtK/b/+3R/L8l7iUmY+mSRg+e1e/cFKK63UNUdWn6MNL3+M9fsWeZhqfuNOMWhclHedxs1oMP+ic/Ey8/1HHnnEblhrw0p9nvKneYoY64SDhC1tTmnsd/Gu/RhuKofmDOqrVTduo05pan5QpF8uM0doXSslZRGojYClGCR//etf7aRVRhx9Hn30UbPUUkvZBa12hXkgAIF0AnkFLLWtJG8S9wXnESLPDx3P8RfD2gk588wz7WLZv7VQi8+bbrop1kvFF3s23nhju6B3R7R0VEe7LlFvLjfAaEDWgCaPKgUVlWCgPOy7774L7NQo726yo4XE17/+dZt3PY6NdqmU5+huuwbAP/7xjwvFBtO7yvuNN95oXe99AatsXrDj9hCIxpfS0QjZa1wwd3fUVotK2Z6O7cQJWG6yr11j2WP0GJubsGnRLLHXCaplBCwnFmlipzw5LyRHU55U8g7RJE+769GbRn3qrg3LhqPimmtHEqNV7jQBS8cPNVmXoBYVALRrrrYqccodTVZbUlsTFy3cd9tttwU809TWxVlHMXfaaSez2WabWVFAedFcwRcGouWWiKbvSPwqUy/+AmLLLbe0InZcv1eUWch6a0/Lqf5XswQsLWzUJvyLS2SLuvVL76Z5I7vSO3uWt4iEAHn9+Y9ELAW+1tw2S8DS2Hf66afbjRr91m3cuPHG5cs/RlXVMbmsfTMm90y7isYAUt8v4VaCbjSYu39sXnYpkSBOwCpb52UErLLfKitgxfX9//jHPxbgoLEm7Skzn0wSsCQs3XrrrXadrA1bf0xy+dJ81t1aLEFeYpBEIYlw0YvPNI+94YYb7JjtQgGUmYsXne8rX5MnT7YbcDvuuKMd2/3HH/s1bx8zZoz9s7Nf5VFinDxT/adsv1xmjtAzLba5X6m8gKVJqBqjDFkGKUM+7LDDFqqxU045xS4aNfE49NBD7TGKIrE9mmsClLypBPIKWN0NeBs30PpHE93CM1oPzl1cMXE0eGlnSV5PauNu4em/owFYg6QELg3EWpDnEd/iPMzS2Kg8mqRJ4NAAqeNi0Sfu/bJ5aap9trvcUQFL9iWBJe44hb8LLYFHO9ZRAUuLTyfyJHlwaJfyjDPOsIKrL/YWFbD89hWNDeK4+u0yyY7db93EV0cUo3Hv9JsQAcnjgqc6Zpp06tiWf1TA5c0t1CUKSuRy7UxeGnonKhK6CbsECR1P1oZXmXrJKnMZZqHrrd1tqKrfzxKwkjwn8o6ZKreOvcrjQQt/iWHO+9ExSQoWnOXxodh1atPdmd+2a0yWh6QLSVC0X2JM7pnWFLVLCRpaf2ljIBrM3YlF8vKR16w2MKICVnf6tKICVne+VVbAituwKRIIvOx8Mmn8caEMJJppDuE8SMtaT1x/pNivRebifrsvOt/XBtPBBx9s45BGH1dWrRFcH5vFvky/3J25W1nuvJdNoNIClnNt1EJAQpbc/7Q4UKOMPmpMUrF1zEADuwxeimzWsYhsRPwCAp1JIO9k3O3AZLlDu2CLOi6oXRMNsNHHDfZZi7844mWENB0vUn7igqn7C2BNqkeMGGF3t+WRksYma4BUunHvl81LZ1pf9UsVFbB0bNV5A/nHKaK70IoX4XZB/TYjcUpeFBqj4jyDRER/k8u+xFodX3JehkUFLH9SnOYRdemll9pje1keJVltr0h7doFfJTZPnz69K76cswj/SFWetha1pLz9mnuvbL1klbkMs9D1Vv1W1p4c9oSAlWWHRQQsJ4i5OHASwyTQyotRnl1J8biqNiZ3x74Zk3umrcTZpfOe8b2P/eDt7li9NhM0l1K4Bufh0506Lypgdedb7RKw8oxxcbafNP5E4z9K3FG96X8Ss5KEb6WneYtEIZ2WUN/hP/5cJmtsi7LMGivj2DuhKW3doU1uiavaWJO9SeTK4lmmXy47R+iZFtvcr1RawNKRjaOPPtoKV/K6kldV2vFAuWIrcJ28sSR+TZw40R7x4YEABBYmkNWRuzec8JIWA8sP6KgBUkfvdKRXj/42depUe1zPLab9c+ppC2w/1y6/WUKa/46bAKUJWFGhQpOvVkyWy+YF220PgTi7cPEl/GDu0V1oefzE2apLT6VJErD0t7hJe1EBK2/7ytsHZE1Y805Q/cm1OGnnXjuselxgXh1DcXzyMiva5v3f5/1GtA6yylyGWeh6a0/Lqf5X6yhgiao8XHSMWfG4NK7q0SatYtroCLx/DLiKY3J37JsxuWfaVZwA4MIf+N7HcWOha1cSEpyA1Z06LypgdedbnSJgqRzRm29d2TTWavNNa2n/khg/uLo26rQJ59baErPU3/jz7qJz8bz1UnS+H2errRCwys4ReqbFNvcrlRWwpP6edtppdrA+5phjbKDkvI8Cu/3iF7+wQecOOeQQvLDyguN3jSKQZ/Hqu2SPHj3aHuGNe9wiXqKVXMn9c/RxC72sxV/cN7IWhHHv5PF6cun6Rz1aMVkum5dGGWWFChsnYEV3nXVkTZNs7Tz7wd3jJnh5dvGSjvUVFbDy7kS7dNPatqokq+3lbc/uqKUmyIoB5h+rKjMZjTOXPP2a/17ZeskqcxlmoeutQs2pUlmpq4DlIGpclveiuyJeNqy2pNMJ8iTWU8UxuTv2zZjcM00orh/2YxE672PXl/veyHECVnfqvKiA1Z1vdZKA5ZdFG8cSoHRzty5aUV3qEhp3Y6kfa0qe2Irp5XtpxfWVWWNblGXWWBnHPo8HlpujaTPMhTZohYBVdo7QMy22uV+prIClRifhSsZ40kkndXlz5Kkq3Zjwwx/+0L4jIcsFws3zLr+BQFMI5FnouYDIWrj7twFGGaUdRSobb0Pf1Nlz7QRpcq5BOO3cvQZm/V6emPq9BrWycafyxtvwj3n5TIiBVf9WFCdg+QtDxWNS4G7F/JC9+TdsxglY3YmjUFTACh0LJCsobZ4JatLxSGcpZWNg6dtKW8cIdJQqKwaWjjBqfqH+QnMDvdvKGFjuRq5oDI+sfrFojKD6t7ieK0FPCFhuASZvZHc03S9hkSOE0bHQD42hvymIuxan7sITfaeKY7IWxq2OgcWY3L12lGSXzuNKm5O6REf1qDFNsYe0+edvdPgeWN0Zi4oKWN35VrsELF90K2K7ceNH3BzYL5cuQlO9aax0Fx3FHcPz3ykTAyuaD7/dJ8XASprvtyoGVpF+uTtzt+61Rt5OI1BZAUtui2PHjjU6vzt+/Piuaz3zVKca9oQJE6y79aRJk2zQZx4IQGBBAlkClnZmLrjgAhuPR0dxddTPdzv2U3MTjbhYOu52QMUK8o8LurgK/pW+fpru7/Jy2XPPPRe4hTAaTFTvuVhEWpzqthzdiOhc3zUAxd0ElXULYdLRw6xbY1yspLhbCIvmBbttD4EkAcvZmepRNqZrqf2Fo3Kb5GLvdq2T2lMrbiHU4kIL6OhGTshbCB0TtbekI8H+hDtuou7y4x8h9Hf+dUW7do39xbv/92233dYowLUT3VUP/uLKWZH7u0IT6JiLjkyUqZcs0S7r5sYkZs5zJkS9taflVP+rPSFgZd12lXRbZlzeXGwhP1ixTzluLK/qmFzWvrPmK4zJYdpdkoDlvI81H1Q4Cd38qvhr/kUZcR5YylXZOi8qYHXnW+0SsPTdMrYbN/74m0RxF7PE1a2b57jx0N9o8W8D948Q+rcQ5p2LF53v+55hcTcfZ91CKD5xoRrK9stl5ghhWiSpJBGovIAl8amoF5UMX6KXrilGwML4IRBPIGlCKA+Fl156yVx33XVGnb2uEtdA4F8pHk3RpaXFoK7u1WCnwU+TnauuusoKSXr8xa3ccuX5II9JHRGWN4u8pvTelClTzOWXX27P8vvCk4JM6iieBlkNnMsvv7xNV4OVAtxqAuWLA/4ArL4k6R2l4y/ysybLWnwoeKREDD/vGlQ1UN9+++02RokvYJXNC/bbHgJJApYvmihnstmod2KSgOXE3Pfffz/R5jV+RSdsWR5Y2uGMijVOnNWFCrpSWxNaeQPp0X/TTqw2inRj5w477JB51F6XOeimX3k57b777vZGQIlJKovauDxAom3crzlxk1eIPFMUq0cLH/UpLqj79ddfbz2j/CDuen/atGnW81KTcx1h/uIXv2iPOOi9hx9+2OZJ4px2lOUd4GL/aNGkXVbd+Og2sVResVTd+uUuUy9ZApbyXoZZ6HprT+up9ld7QsCSvV977bXWRqNjj+amuqFQ40jU3uPyJrvVWKkbdv3xRpT1N110JE8Khc2QXeup6phc1r4Zk3umTaUdwXIihHKivt8/Nq//liRgla3zLAFLQkpUQCn7rXYKWGXmk0njj2sn0T5H4+VDDz1kx0udTnIe4+7mY/1TG3HykNKcRulrHqu40urLorFni87Fy8z33YZedM6hdcEdd9xhFC5o0KBBXWO/6jDrCGHZfrnMHKFnWmxzv1JZAUuNR8KVdp50hFBeGnkfTU6POOIIo2u1dQzRTdrzvs/vINAEAm6g02DlYtGoc9eC1N1Aonga8pZIE6/ESoOTFpmKy6FHx/6UhhaTSlv/roV5dFfIDx7p8uFcieWJsd122xnF53FeF35gWn1HC1f9Tt4O+pu8FrQw9neRtPCVuKXbVZRO9B0F5FY8HnnTuCdrsqzfaXDVAkXfVR6UriZPmihogiBhLurBVSYvTbDFKpYxScBSXt1xCtlqnAdhWpBTibOXXXaZFT+jNi/73GSTTaxQ43s7Jk3k3S6lFq/6vcY6iV+6cUiPBOjzzz/fLnL1d7njy17dETqJvRKjkm4x8+tFZb3iiiuMLlfRo2+pnSst7d7q39UO0y5lUD7VT+gdPSq/jvyqf5D4rfLo3xXLxx/zJXq5G9j0XX1PbUnzBP3/3XbbravMSjd6E5MmuXpc3xZX7qL1kkfAKsssZL1VsW21O089IWA5e5O4pA0hPW6cVdt346Ls3fcUSMqb4l2p/cnuXL/hj9eKK6exz7XlKo/JZeybMblnWk2aAOA82vWbYcOGLXBsXrlLErDKjkVJ4567oV5tws3pNttsM+uBW/ZbSXTj2mNW358losR9q+h8MikPGvu0+SsPOX++68ZLzQM05rsbjpWXu+++29x666127NU7OmKo3+vf3VzWjxGrd8rMxcvM97VhLaFKeXOhQdR/amyNG/vzsNc8oGi/rDIXnSP0TItt7lcqK2CpSuSyd/LJJ9sJvW4jzBPLSpPhs88+21xzzTV2UqCjRzwQgMDCBNyEMPoXDQrySNJNJVroJV27G33P7dg8/vjjXYtzeX5ss802dnB84oknTNwxIC2uNUhpwFUaGmB1O5l2k3VkIvpIINKCVjtA2hVxi18JXZtuuqmd3Od5R4taCUyKNRMVufNMlt0V5eqn5NGiR54lSk95VFySuCOIcflPywu22x4CaQJW3BXifi6zbumJs3lNECXYSrjxj8kp3aSJvP4mUUiCmNqC2qp2pHXEwz2uXUp40sRNactTSZN9TWLztm+lF73dSG1t1VVXtR5c2q3VN7JuFXVl18JA6WlS+oUvfMF6lsgrReKg70niyqGQADfffLP9u97Tt13/EhcmwOVVO8ia1OqREK8gtUnlLlIvWYsYl++yzELWW3taUHW/2lMClghEx0WNNeuss469DUyClMScPAKW0orap9qyNmA0VseNfVUek4vaN2Nyz7SnNAEgLpi7n6s0ActvC3nHorRxTwKtxgvFZ9SjMch5H5b5VhLdnhKwis4n08afuDmmxkuJ3OIUnVfHfduNlZorKM6n+pqol3eZuXjR+b7L2y233GI9ViWcqQ/V2kRri+jYn0fAKtMvO/soMkfomRbb3K9UWsCSB8O4cePM1KlT7YB/2GGH2SMB0cm9qk9GrgXHKaecYj0ttAg47rjjFrgNrbnVTMkhAAEIQAACEIAABCAAAQhAAAIQgEB9CVRawBLWF1980R4DVMwAPToapLO48tBwj24nk4u2FHk9yyyzjD1+WOTYYX2rkJxDAAIQgAAEIAABCEAAAhCAAAQgAIHOJlB5AUv4de76vPPOs0Ep5T6Y9OgoxOabb27dHHU+mwcCEIAABCAAAQhAAAIQgAAEIAABCECg/gRqIWA5zAr8+te//tUGClSwWPcoMK1iYay++uq54mTVv9ooAQQgAAEIQAACEIAABCAAAQhAAAIQaA6BWglYzakWSgoBCEAAAhCAAAQgAAEIQAACEIAABCDgCCBgYQs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AAQgAAEIQAACEIAAAhY2AAEIQAACEIAABCAAAQhAAAIQgAAEIFBpAghYla4eMgcBCEAAAhCAAAQgAAEIQAACEIAABCCAgIUNQAACEIAABCAAAQhAAAIQgAAEIAABCFSaAAJWpauHzEEAAhCAAAQgAAEIQAACEIAABCAAAQggYGEDEIAABCAAAQhAAAIQgAAEIAABCEAAApUmgIBV6eohcxCAAAQgAAEIQAACEIAABCAAAQhAAAIIWNgABCAAAQhAAAIQgAAEIAABCEAAAhCAQKUJIGBVunrIHAQgAAEIQAACEIAABCAAAQhAAAIQgAACFjYAAQhAAAIQgAAEIAABCEAAAhCAAAQgUGkCCFiVrh4yBwEIQAACEIAABCAAAQhAAAIQgAAEIICAhQ1AAAIQgAAEIAABCEAAAhCAAAQgAAEIVJoAAlalq4fMQQACEIAABCAAAQhAAAIQgAAEIAABCCBgYQM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QE8QuOaaa8zpp5/e9akRI0aYSZMmmSFDhvTE5/kGBCAAAQhAAAIZBBCwMBEIQAACEIAABCAAgcYTcALWwIEDrWg1fPhwM27cOLPEEks0ng0AIAABCEAAAlUggIBVhVogDxCoGIGPPvrInH322ea6664zm2yyiTn66KONJvQhn7ffftuMHTvWvPvuu+akk04yK6+8snH/bbnlljPjx483/fv3D/nJ2qcVx6z2hQpUgEcffdQcddRRZqONNsJ2AjHtiWTmzp1rnnvuObPoooua1Vdf3fTq1atln501a5a56qqrzE033WTefPNNK06ccMIJ5rOf/az9pvq9O++801x66aXm1VdfNf369TPHH3+8GTlyZMvyVLeEe7K+kth8+OGH5tlnnzXDhg3rqrtQHJ2AteOOO5rDDjssVLKk0wICb7zxhvn73/9u1lhjDTN48OBufSFp/Aj5jW5lMOblVraD0HklveoQkN1MmDDBPPLII2bixIlmww03rE7mOignp5xyirnxxhvND37wA7Pzzjt3UMmqURQErGrUQ0fmwk0I8hYuREc6f/5888ILL9gFyGOPPWY++OADuwhZccUVzTe+8Q0zatQou1DiySaghYpELE3oWyFiIWBl10H0FwhYycwQsIrbUxXeePzxx82Pf/xj6+EiIXuFFVZoSbY0aT/uuOPMgw8+aNOX+CEPG4nzErDmzZtnzjnnHCtw6VlyySXN4osvbkV2BKx/V0lP1VeaEdxwww3m1FNPtbZy8skn27rS88knn5iHHnrI/Pa3vzVTp061dbrsssuabbbZxo7/AwYMyLStLAHrlVdeMeedd17X/KJPnz5m1VVXNXvttZcdJ3v37r3QN/785z+bI4880nz88ceJ32/1Ikdzo5dfftlcccUV5uGHHzbvvPOOzauOSEqsE6M8fDIB9tAP1J5/8Ytf2PoeM2aM+a//+q9ufTlu/Aj9jW5lMOblpHYQ+juk11kEELB6pj4RsFrLGQGrtXwbnbombZpcpj2aYL7++ut2AqrFy2c+85nSzLR7fu6555prr73WTmTjnnXWWccuWJZZZpnS32nHi+0SLiRiaVEnMfC73/2uFQBDPWkClnZUf/SjHxktDnj+TaBddlCHOkDAqm4tpYkCEgTkOacxQLvCQ4cObUlBnIggT43//u//tl4b/qN8HHHEEea9996zR8Y23XTTlnqDtaSQPZBoT9VXWlFUl8ccc4xZf/31rfgpT12NVb/5zW+seKXxX2OH/rs2sfTIw1cC5tJLL51KKclWJQDdcsst5le/+pWZM2eO9UiWAKrF4IwZM2ya2mU/8MADTd++fRf4Rp7NvFYKWHFsNAeSoOby/ulPf9r8/Oc/t5t9dXhUHxdccIG5/PLLrYeDRLjuPHHjR+hvdCd/ce/GtYPQ36hyesyHytUOAlY5bkXfShKwXnzxRTvX0KYd8RWLUv337xGwyrPjzQAE7r//frto0e6fdrrLChb+7rkmlt///vfNFltsYSewmsxOmTLFnHbaaXZXVgsXHQupU0yLThyo0wQseTxwfGPhBtaJdhCgG7FJIGCFIhk+nSyvlvBfXDhFl4ftt9/e/PCHP1xInHL2I1FEY9Jiiy3WE9niG4EI6EihNj30aJNKmy3yMPrnP/9p61OLhv3339/sueeeqV9MslUdc5XQKjFI9qP5hdKXyCGvPoljEoR09H2zzTZb4Bsuzf32289885vfDFTifMkof5dddpn1GpNHocZVsXEi2/Tp083kyZPN3XffbT3JVI5Wicj5ctyeXzF+tId7d77KfKgcPQSsctyKvoWAVZRYsd8jYBXjxa8DEpDHlCZLTzzxhD2HvdZaa5VO3Z9c/vSnP7Wu/NFHsQy0s553Ils6My14sRMHagSs4obSiXZQnEL8GyxAQpEMn06VBKyk2EbYT/h678kUL774YnP++eebnXbayRxyyCELCJT33nuv9brLEx8vzlYlAmkDTEe2dtttN3PAAQcskL7+Lk9lHc/baqutFvIednlrpZdVEuu//vWvNj8S3pLmRopD+ZOf/MRu9B1++OFGIm/THtp//Wqc+VC5OkPAKset6FsIWEWJFfs9AlYxXvw6IIEnn3zS7mhuvPHGVlgqG5vKn1xut912qZ5czuNLxwkkmrnYGVmTl7SzzC4w8G233Wb+9a9/dcWVUMyNLbfccoFyuQFXGHW8UhPGiy66yPztb3+zE2IdcdQI/Q3sAAAgAElEQVQusTveknb0IDoZjuYjT2yOtOpUXjUhv/322228DHm2bbDBBuY73/mO0XGDvE80cLKYq570P9V7XBB3cfN3ql1wZcWnmTZtmvWqy4ptot/88Y9/tGXQ7nyeeCg6TnH11Veb3//+9zbIs+Knff7znzf77ruvFVjjAkzrHe1wawdbnNLe8Sdcit+hWCTXX3+9tRE//k8RZn49FMlLVv2V4VfUBt1iUbb8pS99yXKUvenYj7wAvva1r9kFY55g/lltOJQ9q43r2IpsxMXYy7KRot+OBhN3bU99g+xZgUH9mIFpAlHWZFV1pqDmskOVLc1+i9SX/92orSnujnOdL+NOrz5fmxYXXniheeaZZ7qOdMX1Ty7PcfYuhno0DsU9cX1sUVYSzCRqnHHGGeb555+3Aovi9Th71d/V1/m2r/rW7xRXSXGJNE7oeLyODKkf+9SnPmU9iaLjiytDNE5TUp2m1ZHPwxd+suqrSB/kvq/yqf/T/5cIpXKqjldaaSXz7W9/23zxi19coO+Na+tqi2o38pyL9hdZfYNf1ri2lNWG9H7aN9z8IUScz6x+O/p3eVfJtrLmRq7c2vzT8UyfYdHYYr5tS+zzL06QbW+99dZm7733tkcwo0+R/jXPvMxd2KB5x+abb2522WUXK0Y6m9NcMK3+0r7hYq7Ku+2pp56y/VDSvKTI2J+3jyli146z2sjvfvc7c+WVV3b192pfmtepnqJjS5ZIlJaHInyUP/1e64JLLrmkq69z9bbHHnvYuIV+XeXts1WuPPPzrLZVxDb9vlgxee+77z47X0iaR3eXc3Q8jOPm8pTVn+UdP7J46e8h0sqy87g2WnStlacsRdch0XxlzUUUTL9IP+HbdXfXe3nKX7XfIGBVrUYakh/tBv7v//6vueOOO2Jd7otgUMwSLUB0PFAeXZpsJz0SJeT+L7f5X/7yl1Ywypp86u9pSrome4rj5WJi6BiBvL006YvGxPA7Jy16JWBowq24LEpDixMt3FUOufPrhh1NNjTgaBdZHejo0aOt8KaJ5he+8AWbfw0SOrrw0ksv2QWo4nz4+dhhhx3MwQcfnEsIUHpapLhyuWDGM2fO7BKytFurSU/WIw6Kq6HJoh43AdEiR2XWhE/5dbcQxqXnp+HK5mKn6Z9xAeZlX5q4a8DQIx6LLLKIrRd9UwKh8uXHQ/HLHI1vosFBi1ktKn0RSwstCVGyq+g7Ol6iSeGuu+7adVzD1b/KryOsmhDpEQvHoCyzonlJq7sy/MrYoBvQ11tvPVs3uvlNdaI6khioJymuTDT/aZOcUPasybWOI6nPibaLJBsp+m1NchVnR0KeHn1Hdi8+WvDpGNA//vGPIAKWb2t5bL5IfWkxcvPNN9sjXOqbn376aRssXUf0Bg0aZBeS+maWIBKt5yTbVNtywqfrP/Wugo4r0HM0D/qb8zRRH6u2qKNgig2kvk1HrPw+tiwr3XSovtPFYnIeYM5eFYhcIqL6EH179uzZXbav76tt/PrXv+7qx1w59R+0SSKBwB29F3N5CZ1++ul2LFF/KyHC9d2yI98LR+PK//3f/1kRMPr4fayOyykIufrQtPoq2ge5hZS8sBVzTOOhHo2B4uHGh6jnUNaCJloWZ7dx3lFJv/U99cT1/ffft0zV/sQh+miBrDlF1ANM47BuutSNXyeeeKJZc801s4bNYH+XzWkcV7387Gc/M1/+8pcT09YCWJtqYq+NJRdiQXUk8VVtWWNadCyV/apP9De1XP24W0U1/vtjvzIRN24X7V+T5mWyHY3LKnd03iGBSWO42PjzjiSbSvqG39b071lzjKJjf57+uGg7UJlli+oPHRf1D+rbVLfq82TnvtBaVlgpykdtS8KV4tjFzdnUN6pOJTjmnRfHzenS5udpDa+obSot9WcKVyLuWfPospw1HkqMlIiqNYfr8/3xUH2AW+soX0kCVtHxI41XyLSy7DxNwNIGeZ61VlanW2YdEs2Xm4tobitBUxvX6pPVBjUXUfzBPP1Embl2Vvnq+HcErDrWWgfk2bm1azCSa78WNGUfiTYKiKcn6xYrv+PWhFyxt/SU6SA1KGlSqEmShAotyJwXmSZs+psWupoMuFusXOckLyKJFhLepLpr8qBFhiYXGvSik+C0wU0TDpcP7chrd1+TbD1a6IqvGCmP2tHPuqZekz9NYHVjkUQvdazKnwZH7QxqMqt6y4oj5scl0yRXeXTX1b/22mt2si92vngTtQGlIU8NBc9VPg466KCum5K04FSamqREjz3Im0QigDwVtPhZZZVVbNJirAXbnXfeucCOtCuz0pJngzwiVJcahGUbqhflRQsQTcr16PuyO4mh0Xe0Gys+qjdNHtzCIVr/4ivBVRNHLS5VN+4mtCLMyuQlrb0V5VfWBv0dKdmueGjh5MeVyRI4XTmS2nAoe/bbu2Ls/cd//MdC7cLZsruMosy3tRBWPyaxSkLxuuuua+1CEzG1Pdmunu56YLlb+dTfxNm8FgtaRKmdymNKT9n6SvMQKypgOS9aMfb7FIn7ujX1uuuuszGIol69WccY08aA7rJS+99nn32MxCz1o+Lqe9f6fZtv+xJw1Pfuvvvutk9yMR1lA9oAitqbG1f1O9929E1dbnLWWWfZvtv3Po7rB5QHcZS9ibP6P3fxSVJ9lemD/PFY7Vz9uzyF1B/69Rk9+pc1XvtlknApW3Djq9pT2pNlJ3HvunAIEkCjMbBcGSXgqo/TmKfxX488zGQXSbcXlp0Tuffchp3mIRq73DiYN13ZgYLia3EsgcofSyW6nnnmmXaDTYtjfx7n27b+prnWcsstZz/r5kYaC/0NxzL9a9zCVXmW4CuvlyJjaFEBS4Kk2wSLzjE0Z7nnnntsv6rLb9R/Z439EiLEo0h/XKQdiL2YyJNTIqXfP/h1GR1bygorRfn4fZd/yYbareMZ7dfT8lZmfp7ULsrYpk5VaH6v/Efn0Woz6lslemp81bhQlrM2tjVWa86v2H9aT8je1CfpNIHartLXnELirZ4kASvU+KFvhEwry87TBKyia604Gyi7DilzhDCrn9AGV8j1Xt6xoIq/Q8CqYq10eJ7UGajz1gQ5RLyFIgsgJ0LI88s/HlKmg5THlHa7JXRoMRsV4Zzrvh+41XVOmuxr0hO91U+TF022o4GE0wY3t6BbbbXVYkUlFx9M+dNgufzyy6damJvkxMX6SJuoRxN1t3ppchQX40wilupfHXKSB5YmDhqEtZDTjrgbgN233K63v7Ou3Q1NHCTaaYIZ9RRzCy1NGPVdTcw1odDuc1yMFH8SLzf2733ve/bzjtNXvvIVexNW9Aism1hI8NICUPyz6r8sszJ5STKCMvzK2qBbLGrSpfaghb17ZBdaDP7pT3+yE/ssj7+kNhzKnp1QrjxKPPADHft59YWlot/2PSbi+kYtRMVJHjPdFbBcncnzJSr2+DF9/MDXZesrpIAl8UaTY9lM1NvWtR8JIGrPmri7J0uYSBsDQrNSntz3tDt87LHHWjHKPf44FRUH9BvfTnw7cDu88t5Vn+hvVjhPZW1MZHkCSfSR6KB+N+r9lDTelumD/IWUFnnytvTz/MILL9j4TWLjt7ms8dpx9Heq83pyZtlJXL/pRGcdYVWf5R+/8xckce9KoFTeNK5Eby/s7lTQ1ZXSSfNyTvqONmdkB/I+0BgWFf/cxoX6I42BEuh825aA5Iuf+pv6FtWlxlwJlvIi1FOmf41bICrP6jvl5exvHroyJs07ighYTtBQaIK4b6iNaXNL3vVRgSJp7lemj8nbDlR2N647r6SoN17S2FJGWCnDR3PpU0891W5URi/ZcP1A9Na2tLyVmZ8ntYOitumPn2PGjLECln9BlTuBon7DbaR3h7NEcdmb25B35fC/ow0QrUX0JAlYocYPfSNkWll2niZgFV1rxdlAmXWI0umOgJXVT4Ra73V3jGnn+whY7aTf0G/HDe7dQVFEwErqVMp0kFl5jpsIZw1SSWVJei9JkPPz5g9WWccI/CMd/hFLPz1XLl/MiWPhxDgtwJw3h/+7LBZZfP2Jsi88/eUvf7GLHnkOaHLpLwz1jlzIdRxCE13FWJIopgWdRE3fK8//vnNZ1465JgkSLORZpYl70rHVt956y04qNJFyC8asMpdh5hazRfOSxLc7/JKCFCfZYNZiMS3+SDT/cW04pD27+tQxRwk+2g1O82Ys823X/iWSRQWYtIln0RhYftzAJJt3PLXQ0c6ujk2Vra+QAlZav5DWvrLynjQGtIpV1pij+BbycIkLOu+3p0MPPdR67GY9WXFP3PvOa1Ailu9B4v4eN0aV7YOy8pRUn1nslFf/0pYiR+iz7CTK2Xl46b/7R1fd78RGbVkbSRJs3A2AKrs2Zy644AL707jbC7PqNOvv3RWw8gS/jzuemVU/cYyL9q9Zc7mi844iApbjKq+yuDlGXN+f1jeV7WOyOPv24cZ1bbxEN2DSxpasOUtcHsrwkceWxlXN2zRfdB57Zfv7rLZRpJ0XtU3XH4p50jzaCTw6Iq5NpDKcXZ3KO1YC9VJLLbVQsR1XbZS4eXhWvxvHrsw7SXVQNK0sO886Qhgn3hddN6bZU5G+Q+mkfTvNDkKv97LaSNX/joBV9RrqsPz57t15rrTOU/wiHZG/+9ddDyyXNxf4WztoUs11XMN//AVI1iBVVMBK8vyIctOxOXm8+TuecWyzdouTyhWXVtYEIYuFn6a8uHSsTYGzJYCqI/cfX8DKGuyieS06mOp9/2hG0s620tWEQfEmnAdRVpnLMCubl6S2VZRfd2wwq7zdFbBC2nM0poOOp0rcke0prk00Lk6Zbzv2UQ9MV1dJtlpUwPLTyepj/bZVtr5CC1juggGJPBIQXHwpV5a4Y8lZeU+y+1axympnees0Khq7APcK9i9R28WS8+s5KZi4dux1DFPfjotRlDT5LtsHZfW9ZQUseQr/z//8jz3GJQ+IAw88MPclMVl24nP0jycm3fCX1r58b3RfKE4bT/2/pR2/9+tK/17GAytNRHX50EJc3ldaiCsWlryOyth20f5V348bH1z9xXny6J2iNhX3Df+IZFb/6dpa2thfto/J4uznLeu3SW0xa84Sl24ZPurDtdGn2EDyVvrc5z5nL3aRp63GWnkqRp+svOn3RebnSXVZ1Dbz5KtoWeI4uw3PtNtV47zH0vrd7owf0TKFSivLdntKwCqyDknqn5LGUMcuzXa6M9fO6qfq+HcErDrWWo3z7FzS3bExFyumO0VqVwws5dkFaVR55J2jXQ430Lqgwa0UsPxFctoNR3kn5S49BV52QUmT6kYTbsXVSnqyvpl3kPcDcWoio8W9Ewtc4OW4RXaeK9P9Ca3Oyue9JSrvznZ0YM0qcxlmZfOSVW+h+cWVLau8oQSsEPYsXm5C5m5Kc0Kq4vcodo/c9N3NWmXaUtZErRUClgv6mmQP6tMUV0/HosrWV0gBy1/oyFNNt9i622TFR14jWgBFF+xZec8jYIVklVXXZQQsP8C9+kiJCuoz9ehvGq/kEZrUzz3wwANdxxnjvImSJt9l+6BWCVhuTqCxWHZQZJ6RZSeunTgPL3nn6oiQhLKs+JJxbcx5Uei4qzy1nC1Hf6vjRopH5T+KeyMPShdbMm1RXCYGlut/47wA3bfiNt3K2naR/jVpgZhVfyEFLHepTNr8VccZ5Q2WV8Aq0sdkcfbzlfXbVghYRfgor9Hbd13+1TY0tur2Sv+YbdZ8quj8PK0ei9hm3v7Q/15WWeLqz9l62lwtLt2kuu7u+OGXJ2RaWbbbEwJW0XVIUv+UNIY6dml2EHq91511dxXeRcCqQi00KA8uTkbcufCyGIrcQui7Anf3FkI/PoRcn+UG7E9g4yZSWYNUqzywXAfvx+OK452VvyJ1VHYi6X8jKXim+03a7l9eASZrERVX5rweB9qRlgu3O7qZxbcMs7J5SarLrMlC9L28u0JxNphV3lAClgKgl/FASLN3HUXVQlkedorfobpV7CEt/HVMI6uu49KO82bwf9cKASuvaKt8lK2vkAKWG0MUE01HG92FFcpfGvOsvOcRsEKyympnZQQsF0dHtxkpELIfMzCrn3NBh8XQv3giaqdxY1TZPigrT0XFhui4kOTJmNaus+xE7/rilX+hQ5Hx0f22iAd50fSL3ELojsn7N4Tm8cByduwf2euObbsyZvWvSQvEtFhKaX1EkWNAWeUrOrfKagchxuqsPLdCwMo7B4srn+b1inV41113Wc97bRZFb11N6+/LzM/ztq8s2ywz9me9U9YDKy4sQVJdd2f8iLILmVaW7bZawCqzDknqn/Tfyx4h7M5cO69t1+l3CFh1qq2a59UFkVQMGf82t+4Wy48fIC+IsWPHLhAw0U/fdaq6Vcs/M16mg8xabPaEgBX6THSRCW9WvSUFpHfvZQ3Y+l1a8Ez9Pa7esmI4Ra9E1y59VgwsTVh0m4w8OzTBlytxK2NgJS284piVjT+TVH/d4Ve1GFgh7VmTPk0gFKzfDzYvjppsK4aNgqm6mFJlvu3sXd5OrYyB5fcbWaK2bydZi/skwTGUgBV3LNfPXysErFaxyhpzyghYaUfF0xbJslUF25YYmxXsvA4xsKL9dRHPqCwbd7cZamMiT/B13QImr0Ad34+7iCKvB1bWeBv3dz+YdNbcyJVbR0c1tqkP6skYWEX716QFopuX+TF/8vQRRQQsV2fylovrp4sKWGX7mKw+xM9HVrykkAJWUT7ROVn0OL5u8NQm8YABA7ou3kkTI/W3MvPzpDZW1DbzxMCKppk1H06b64aKgVV2/IjjFjKtLDtvtYBVZh3SCgEr9HqvzJhSpXcQsKpUGx2eF3fTW9wV590turtpT26rSbEo/EWmjr7ttddeXR5TaZMepal4GtoJioubFSc2+Ld/tPIIobg5UU4TNv8qa8e06C2E7vbEuJvhlKbKJgEnGhw9WodZN+q5YP5abCR5x7jFUvQWKn3Lvx3Q3+nzb9GLuyHI/V2xEfRd3ZSUZZvu7/Ic1HEqPc4TREHddWtO9AaptFsIkzyCyjIrk5ekNleGX1kbzFosdtcDS2UMZc9uZ9+/8dJnGJfXot/2d/ribhVydaPjyb43UFrekm6Xcjd4xt0U5tqX7FQ3PzkBoGx9hRSwnFdj3M2Urq8LeYRQLFrBKmtSXkbAcjYYF+vQ3b6qW9h82/H7Ud+DMKl/yLqFsEh/mOV5UtYDqzvziTTuRYQ+lwdnO0kCkuu7s2JglS2Tu85e43bcTYJK190mKAHev/3UebGoHuJuEs66hTDJAyeOcZn+NekWwrSbE5PmHUUELOf1L7Zxt2eKqeZI2hxzN1JmCRRl+pisPsS3Gf+kQpyHZdI4oTFHNiFbiLu9VPNid5GNu4GzKB9/YyLuoqEkdmlMHZsi8/OkNlbUNn3hOO42b//v7hKOMpz9+UJcnRa9hbDM+JHELGRaZdZnWe2tiOdrmXVIKwSsVqz3yo4rVXgPAasKtdCAPLiJjnZm4kSFKIIpU6aYxx57zF7L7B+DSELlB4eX2HHIIYfYW8K0k6O/adKinTJdexw3SXdXL+uf8uDadttt7eRDA6u7KUiBg30By3Vq8srQJEY32ukddZzadb311lttQPeQApYWIVF+/uRTgUu1eNFOlZ5//OMfVtTSDkJUtEtiqVhQmgAqVko0PS1ozzjjDLtTr+M72q3NUydaJGti4mJ1aBGlI5yaMKcFonVHPlUO3Yi1zz77WA8YTQ51vOHiiy+2ruXRibICvv/qV7+ysU/87+o93ewlQcpfaLmbt1Sn4rTLLrvY78h2nnrqKXP88cdbW/An8W5BKJtJeid6HCdrUPXtuAizMnlJ63aK8itrg2UFkbi8J03mQ9mza+9z5syxguUWW2zRFe9O7evnP/+5vcTBb59lvq2FjIRVxdL6yU9+Yq+ul4Dk2t6dd95pi++LEG7HW/2PJrISn/WO6uWcc86x9h59R+kpffW1+r0EM8Vf0SNbV9tSGzvggAOsp4mesvXl3ovbvCgykfS9bRXkV2XV7rP6WXnE6Bp29Vshg7ir3K1glbX4LCNguXd0g5cWkxrrxEwLbS0oJHxG7UB9+bHHHmsUr0Z9st5Je5Lqq0wf1CoBS7F01CZUptVXX71QbKok7kpTAe51GUqRwPCOi8YyzRM0pqqd+mOLFvzqP+I8tLo7PYzOjTS/UTt0sTo1fklov/vuu80aa6xhxzqJ1np8cTM6HvljqY4P+ptnZWy7TP8aJ2CVHUOLCFhi4/ppzTH98UDfVzuTqCNPXdWr+qissb9MH5PFOWo7zrZ1xF31pfrW49dltH/wvT4ksmqc0PxSfe6TTz5pxyHNn6JzsKJ8XN6idqbvaMzTzYn6m77n4sQ5pnHz4jLz86S2VsY23ZFseWz69qHySPRTeXRroMZ6rXHKcnYbpdH5gvorrV20FlEMMfcdN767jSB/HlFm/EhiFjKtMuuzrPZWZN5Rdh2StAHrvq2+IxqjMSvfZefaGmt1+7rmRptvvrndcJfAqX5f449u6pXYHve77o5BrXofAatVZEl3AQLOQ8NNdKJHcPwfu50ILQrTgodGEavD1qJLO5rRmwDdbzVgy0MrKopp0nHZZZfZzl7vaoDUbTpaDOnRwk6dqC9gacA599xz7SJP72jXXx2AdkU0cdakRQtY32Mjq3NK6lT1rUmTJplbbrnFfkf52X333c3Xv/51mz957mjBImYucKY8mxSrQ3lT8Mv//M//XOjoU5KZ/ulPf7I36Kljc+kpD+Khf+ZNT+9r11eLS8dR/5T3k8qgtPS/tPhEN954o5E7sn6nSbdi3ihd/bsmNJooRK/M9gNI6nsuIL14SIDQ77X41UTOPX6QRtmnJgTqzJVXMRA/7aL7x1EkwImTJnDRd5Q/efl961vf6vLOyqp/5aUss6J5SeuiyvArY4NlBZG4vKdN5kPYs/oItT8Jo7Ih9RGyRb+dxR2/Kvpt/yY4lVPfkf3JdvVPTTw0ifEnnnpH4o0TqtS21E/oHfVjmiipX43GcFLcGy2wVHf6vfos915cOylbX84LRH2jyrP88svbG8vUxopMJMVDfZzEc9c3q92pnap/kHCj9qM+L+otkJX3rMVgaFZZ3ysjYKkf0jgg8UaPxiPZrerS9bfqg5yXg+xILJ3Yo34y7vGDhafVV9E+qFUCltuxV/+useXTn/507hlZEnfnhaF+vegFJy6YtLN/8XRji9LLcxQxdwFifqi5keYq1157rW0bbkzX4trdUinhUmNilJXyqU0rLX78sruxVL9XH6K4a+4pY9tl+tekBaLvKRedd2gBp/YgBv68o6iApT73N7/5jQ2s7+aMfr1G5wx5xv6ifUwW56gp+BdgROtS/z9ubFEa6h+02eHPB1Uepae2IBvShRHOA0vvFOWjtDS23n777QvYmbNR8YyerkibF5eZnye1sTK2qbTi2r0rj+xQ7U0eYu4py/nKK6/sWru4SwBc/cR9J6nfLTp+pPVJIdMqsz7Lam9F5x1l1iFp/ZPGYAnAsmttGEgYli1k5bvses+FdNFc0MV/diEvNId1c8O433Vn7GnluwhYraRL2paA31n67ulJeNziWV4gEowkYuV91NG98MILVsSSB5cGRV9YUmeuPIwaNWqhXVl9V4On3lWcLr0noUMxYuSloElcNMaPJi7awb7ooouskCJxw72jch911FFm5ZVX7to1yuqc0jpVDQjyIlO59GgnVYKKe5xXkna+tCOl/GtSKhFFnlJx1xCncZVwI1FPCr0mKGXTc/m66aabrNCjBawEMO1iq4MX2zQBK3r7i/6/bnyUN5YWrPIWi7ttytWNJpjaEdWERjdyyZNLnn3ysIo+0TJrcNGuuDyskhZBce/oOOe+++5r1lprrQXsLKv+o3VZlFmRvGS1qTL8itpglqgQ4gihK2coe5bYI6Hb71+y2lnRb0dvY5JIs8EGG5i9997bLkQlCEfFKPU3V1xxhXE249uuRHZNwOKCkEfrTG1JMQIVMDfaTsrWl9qs+iVxUx/ge3oUnUiqPh1P9dfq4yVUyANWY4X6SPXJ0bEmK+95FoMhWWV9r4yAJTbR/la2o/52jz32sGObPIjcsRb16xpHtNGS9vgebVn1VaQPapWA5UROCbLyNHEeRVl9nv6exN399zxpxG286SZUtUMFpHabXBontBGlxX/R8TlPPvzfuHFUfcQTTzzRNTdS36W289WvfjV2TFQacWOBNgHlxax+wnl8u+91x7aL9K9p40PcvEOeB/KAk01Ej/EXFbBUVsf0wgsvNM8884wVxlxfHZ0zFB373TwurT/O4hxnIxpbtNEh0UPzRJdf9Q+6XTdubFE6mqdp7NGi159LaS4mEVx9ui9gFeWTZGdJPF3Z0ubFRefnWW2qiG26tKLv+P2x83j2vxuKs+bZsnfVa/Q7af1ukfEjK7ZgyLSKrs+y2lvWOBa1hTLrkLT+SWK11j3PP/+83WCU5+vIkSNzCVj+OJ93vefGRM2VtHmofzqRUf+Uo4EcAuJ+l9Uu2vV3BKx2kee7PUpAHbbc/7W40yMRQ9fyxokYPZoxPgYBCEAgJ4G8t9DkTI6fQQACEQJZQifA6k0gz42Z9S5hudxnicnlUuUtCEAAAq0hgIDVGq6kWkECUtDvueceexRP3kTahVt77bUrmFOyBAEINJWAdhq1CybPzegOp9s1dMdfihyNaipPyg2BIgQQsIrQquZv5eEmT0AXc9PPpY7I6MijPIfkkZp1GU01Sxg+VwhY4ZmSIgQg0DoCCFitY0vKFSWggOB64iY3Fc0y2YIABBpCQLFmTjvtNHtEVpcJuFus3K2ZOjaSdKNZQxBRTAi0jIATsFxMQwVAHjduXKFjiC3LHAlnEtCxMQWlVwgKHY91AYv1on+pzf7772898Xn+PwEELCwBAhCoE8cwWiQAAAT3SURBVAEErDrVFnmFAAQgAIGOJqDgyPIQUCyMuAsUFGtEf08KuN3RcCgcBFpMIBrrSvHg5LWtCwd46kEg7kIW/7KN0aNHmx/96Ee5L7WpR6m7l0sErO7x420IQKBnCSBg9SxvvgYBCEAAAhBIJaBAuwr2rIDbuhxCjxbSCg6twMnRoMnghAAEIACBfxNQAGl5YSlgubuURwHrFXRel/gQ/3RBa0HAovV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jg/wEYpSlPzJvlW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6" name="AutoShape 8" descr="data:image/png;base64,iVBORw0KGgoAAAANSUhEUgAABLAAAALmCAYAAABSJm0fAAAgAElEQVR4Xuy9Z9ReRbn/P0R6QugdDCCGAEondJFQQpWD1NATCKi8clmOLnXZzvkra8ny+IJeA0hHpBp6N/SAVOmhNwHpJcB/feZ35jmTyew9s/d97+fZ9/18Zy1WSO5dZn+mXfOda66Z54svvvjCKImACIiACIiACIiACIiACIiACIiACIiACIhASwnMIwGrpSWjbImACIiACIiACIiACIiACIiACIiACIiACFgCErBUEURABERABERABERABERABERABERABERABFpNQAJWq4tHmRMBERABERABERABERABERABERABERABEZCApTogAiIgAiIgAiIgAiIgAiIgAiIgAiIgAiLQagISsFpdPMqcCIiACIiACIiACIiACIiACIiACIiACIiABCzVAREQAREQAREQAREQAREQAREQAREQAREQgVYTkIDV6uJR5kRABERABERABERABERABERABERABERABCRgqQ6IgAiIgAiIgAiIgAiIgAiIgAiIgAiIgAi0moAErFYXjzInAiIgAiIgAiIgAiIgAiIgAiIgAiIgAiIgAUt1QAREQAREQAREQAREQAREQAREQAREQAREoNUEJGC1uniUOREQAREQAREQAREQAREQAREQAREQAREQAQlYqgMiIAIiIAIiIAIiIAIiIAIiIAIiIAIiIAKtJiABq9XFo8yJgAiIgAiIgAiIgAiIgAiIgAiIgAiIgAhIwFIdEAEREAEREAEREAEREAEREAEREAEREAERaDUBCVitLh5lTgREQAREQAREQAREQAREQAREQAREQAREQAKW6oAIiIAIiIAIiIAIiIAIiIAIiIAIiIAIiECrCUjAanXxKHMiIAIiIAIiIAIiIAIiIAIiIAIiIAIiIAISsFQHREAEREAEREAEREAEREAEREAEREAEREAEWk1AAlari0eZEwEREAEREAEREAEREAEREAEREAEREAERkIClOiACIiACIiACIiACIiACIiACIiACIiACItBqAhKwWl08ypwIiIAIiIAIiIAIiIAIiIAIiIAIiIAIiIAELNUBERABERABERABERABERABERABERABERCBVhOQgNXq4lHmREAEREAEREAEREAEREAEREAEREAEREAEJGCpDoiACIiACIiACIiACIiACIiACIiACIiACLSagASsVhePMicCIiACIiACIiACIiACIiACIiACIiACIiABS3VABERABERABERABERABERABERABERABESg1QQkYLW6eJQ5ERABERABERABERABERABERABERABERABCViqAyIgAiIgAiIgAiIgAiIgAiIgAiIgAiIgAq0mIAGr1cWjzImACIiACIiACIiACIiACIiACIiACIiACEjAUh0QAREQAREQAREQAREQAREQAREQAREQARFoNQEJWK0uHmVOBERABERABERABERABERABERABERABERAApbqgAiIgAiIgAiIgAiIgAiIgAiIgAiIgAiIQKsJSMBqdfEocyIgAiIgAiIgAiIgAiIgAiIgAiIgAiIgAhKwVAdEQAREQAREQAREQAREQAREQAREQAREQARaTUACVquLR5kTAREQAREQAREQAREQAREQAREQAREQARGQgKU6IAIiIAIiIAIiIAIiIAIiIAIiIAIiIAIi0GoCErBaXTzKnAiIgAiIgAiIgAiIgAiIgAiIgAiIgAiIgAQs1YFhS+DTTz81s2fPNgsttJAYDGMGw7bw9eHZBJ599llzxhlnmA8++MDes/DCC5tDDz3UrLLKKtnP0IUiIAIiIAIiIAJzE/jwww/NvPPOa+abbz7hEQEREIEkAQlYSUS6oB8J3H///ebCCy80iFirr766Oeigg/pGyLruuuvMNddcY4ttwQUXNIcffrj58pe/PFcx9jODfqyz+qahJUB7Of/8881nn31mM0KbOuyww1rVb6Ta/r///W9z7LHHmrffftsstthi5qijjjKLLrro0ILV27tG4LnnnjOnnHKK+eijj+wzd9hhB7Pddtt17fl60NAQULkODXe9tXkCjKcXX3yxuffee+3LJk6caLbZZhszzzzzNP9yvUEERKBnCfSkgPXFF1+YV155xfz97383Tz75pDXG3aSCCftSSy1l1llnHbPxxhubkSNH9mzhKOPNEMC4P+200wxeFSQGyoMPPtisvfbazbxwkJ+amsSSnW4y+POf/2weeOCBrnzlUE646EMef/xxc9ddd5lZs2aZ999/39DXUD+Y5I8ZM8Zsttlm1utmxIgRXflePaS3CIQi1je+8Q2zyy67tMbYTrV9CVi9Vd+q5lZCR1VivXG9yrU3ykm5rE4grNuLL764XVgZPXp09YfpDhEQgWFDoOcErJdfftlccMEF5sUXX0wWEhNPRKxdd93VeqIoiUBMvEGMYDvQuHHj+gJQahLbbQa9LmB9/vnn5r777jNXXXWVee+995J1YIklljB77LGHGTt2bGuEi2SmdUFXCCBoXn/99ebaa6+14uaXvvQlc8ghh7Sm70i1fV/AWmGFFcwRRxxht0Mq9QcBCR39UY7hV6hc+7Nc9VXGhHV76aWXNt/97nfNqFGjhEcEREAECgn0jIDFJPOWW24xV1999YC3VW65LrPMMmby5MlmySWXzL2lJ67zJyNkeN111zUHHHBAT+R9qDP58MMPW7dlvGwQOREkmIz2Q0pNYt03dotBtwQsBOe9997bbLTRRoNWDB9//LGtB3iQIUjkJvKKN9Zuu+3WN/Um99vrXtcv/RWeehdddNHAlgc8fhGC2JI31CnV9v0ywJNwypQpWtwZ6kLr4vsldHQRZosepXJtUWEoK6UEqo7zjKcsHrKjhhhYe+21l53LKImACIhAGYGeELDCVW8+iAkkK8hs4Vh11VXNIossYuMZvfPOO4ZtHrfffrshKKBLbZpkdKtKVh0ouvVePafdBFKT2DblHsPlpptusllaccUVbbyuwdr2GwoRfr+y6aab2n5lgQUWsCInWwvvuOMO8+abbw7gow/acMMNzZ577ikRK6NS9VN/xdgybdo089prr9l6i+jaBqM71fYlYGVU1B6+REJHDxdeSdZVrv1Zrv34Vf00zvdj+eibRKBfCPSEgPWPf/zDnHvuuQOeV5xS8a1vfcuMHz++cAsPp0URcPfRRx8dKCsmGf002dRA0S/NsLvfkZrEdvdt9Z+G2HzCCSeYN954wz6Erb4I0oORYqI4wtm+++5r1lhjjWi/wj1sNbz00ksHgiSz/RSvMYQspXIC6q+aryGptu+Xwde//nVz4IEHahts88UyaG+Q0DFoqAf1RSrXQcWtl3VAQON8B/B0qwiIQDaB1gtYeD9wqo6LecU2LyaZ6623XvIjw3vLTmRLPqyFF2igaGGhtCBLqUlsC7Jos3DbbbeZyy+/3G7dI0j6kUceaQ9gGIz00ksvmZNPPtl6V5GIA0QcNLZVpdLTTz9tzjzzTINITmJrMlvICD6qVExA/VXztSPV9v0y0Jbz5stjsN8goWOwiQ/O+1Sug8NZb+mcgMb5zhnqCSIgAmkCrRew7rnnHnPhhRcOxKdhaw/xinKPWA3v32qrrWzcmn5IGij6oRS7/w2pSWz331j9iWzBQkB64YUX7M14U+Idmduuq7/x/+5AMCPuFacNkngn7yYPOYn7CeINZ5cG03ssJ49tvEb9VfOlkmr7ErCaL4OhfIOEjqGk39y7Va7NsdWTu0tA43x3eeppIiACcQKtFrCIaXXaaaeZp556yuYeLwk8HYh9lZvefvttc9xxxxn+JOWevIRnxp133mm3DP3rX/+y2xeZ6LLNaMyYMQYhDG8NthCVpQcffNCcddZZ9hLfA4xvI1YXgQtfeeWVgefjxcFWxy233HKu4LofffSR5fHss89mff4OO+xgtttuu8JrmYjz7ltvvdX885//NO++++5APonrsvnmm5u11lqrUnyf1HcR+BqGPheCH3NsLl44ZenVV181N99881x5/fKXv2wmTJhgy+OTTz6Zg1ERAz/weO77OUgA9vB65plnBjxw2NLKyXTrr7++2WSTTRqL4cT7n3jiCRszCoMW1tRJuK2zzjq2TvL/qUmsY1yHQVbFy7jokUcesV5MfNNge0ayZfHEE080GFqklVZayUydOtUstNBCGTn/f5eE2x+LnlHHmKtzj6ubM2bMsHWTtuxOyaN+r7322maLLbZIeom1ub8a6vZHuRP0n4D/cA777a997WtZjLMrmXdht9q+X7e23XZbM3HixMLsuG+99957Daf/Mv64cQxPSRaT8OIiTlyVRL/10EMPWQEZz2r/uZ2MO91+ZrfqWzhuu+D5MLvmmmtsfaK90pfvsssuhduo6bduvPFG89hjj80xVn/lK18xW2+9tbVLnn/+eeux7pimbABXbt2yd6rUA/9aWBNnEJsrHFuXXXbZWnXNt294dt0+kXz6Y6pvL8AZGw478fXXXx/oc/HKZTzeYIMNDPZBp6mugOWXa5g/8taUveL6DuJGYrfR5l3fsfzyy1sbl10UVdi03V7Ntbv8ulDnHr9fYm7k2jrzI+J25sxN2jTO17F3Om1Pul8ERKD3CbRawGKCwETTbfNZc801zcEHH1xJUEF4YqLsYmER7J0jWou2KnE9AsENN9wwMOgWFTPG9n777WcwsIpSbKBgICamlx8QOrwfkYdvZUByqZsCFtufLrjgAsul7PQ1hJlJkyZZ4ziVKC9Yu5hGsesRKzhlhHT22WfbP1MCEmWCxwvGe1leqR+77767Oe+88wZEvm4JWBhhPNdtZS1igUGGmPbNb36zUj1NsUUwQXDCuC979/bbb29FPOcdVCYODZWAFQrTTPw5PXOwToG8++67rVenS3W9p/DiYsJFotwJQO+3V/69jnFW9R7EBdpyqm4yQd5mm20MdaSIdVv7q6Fuf/Q7CCScPugfDhK2RRgj/O+8886VJmdl7b+Jtl/2PiZITMjZ3lv2rTyDcYoxkLhxqQRDFkqITenG9KJ7GHfwivzqV79a+tgmnskLu1nfYgIW9QMb4K233prj+2LjVc74R71j/EOQ4Lm5Ala37Z1UHYj9Tr/FWFRmN3AfCwzEPkV4SXnq0mZoq9S3MpuB5+B5yxhQJsSGAtb3vvc9Kxam+gNOwD7kkEPM0ksvXQfNwD1VBSx3ajd2kxOPYhlg3GI8IPZkajE25wNcnMjLLrss2XdQntiCjP+p8uwFe7WOGFX1HhbTzznnHFv3ytLKK69s9t9//8KT19s0zle1d3Lqoa4RARHofwKtFrD8TpaiwHjBM6lqIgi8E7A4phVxgRWyMLFqxMSW63MTqx4ITauttlr0Fv8beDfiBrF/XPycsveMHj3axgVyxg/5Q0Rx264wFtyqIs/BGCE/LrEqG+PFIMgqLX/mJESQffbZxxoaRQnPpDPOOCPru5g8jxs3zjz88MP2cWUCVuykuLI842E3e/ZsezoYqRsCFivecM8pM5c3vLEwzqqsMBZ9F+V0+umnD3xT2fdjCGIYury2UcBChKP+YVhjNNN+8PQbrOQLT514f9FPMPFyE6RY/1THOKtyD6IK4pWbsOYwJOA8dTMmYrWxvxrq9hcL+J/iTH0mVmMVr77YM5tq+0X5p79FuMLDrGzi79+fE5eSZ+G5+re//W3gMJYUQ/pODkgoinfZxDPJU7frWyhg4WUNZ0SWMIXjFdfRX+EFl1Me9GcsYCBglI1//NaEvZMq0/D3qv0X4xtegwjxRaIHC2mMl6E4WJY3Fh4Qmnz7yb/eFxpYBEUoZEGN8kmlbpyuW0XAqmozwRHPeEJrdLKIRP2EydVXX51VV+GW03f0ir1aVYzi+6vcU8XG5tl441On8Q4PU5vG+Sr2Tqqt6XcREIHhQ6DVApbfuTPRJcgywkcTKTboM/nAWEKM4P8xCvF2mD59unV3dwYlRs9hhx1mWPUoGyj839yzOQlq1KhRdgLKauGVV145sLWJ68tiftXp+MPA9hgv5IHvxCuNv2NYs7UBTxX3jRjdbN+MCX/hM8k3ohRiHVuXWKXnGgQrPNvcdk7Ho0zAYpsJBrzLh8svIqTzfGO1HK85BuXQyO9UwAqNBt4/duxYs+OOOxpc4amXeCnMnDnTGm6+x0I3Tr2kXrIFlS13LlF32P7D9h1ETuoOWwtpLxjvfmqbgMX3ILjAi1Rn+14n7Z9JG9twnScb9Zrtq3CsmhCSiePlypx+Am9FP9Vpo7n3sAp76qmnzrGVFcGa1XTaHAmREG8a+hUncjFpwLCN9aXhooFf5+gjBru/Gur2x/eHfRAT2J122sm2P0QW6jTjAadT+l61bN/GuyHlXVBU75ps+0XvpH/2J6B4QvGtLF64yS3jA9cQX9L1t3iasNgCm1iKnSRMXWVbq2t7sXGnbGxt4plN1Lcyz2nGfrYAsrhFgjNjpkux8Y9+hjbO+IdNUmf8a8reqdKHhv0X7QRxnbGNesff6VtZ8GN8d55E1EP6WbbNhykmdiAg4WHF1k3u5TnYIthxfntlERIbkzEzTL4t6v9GPrEF8EDkvvfee88ugNI+XH/LdyAO1Vl8de/KFbBoj/T1t9xyy0A2aZu8f/XVVx/4fsZfrnNjVzdO033yySetcOjKKbSfyRu8YcmYlGM/95K9WkWMcoWTew/bP9mN4kRv6jEiKjY2/Scs8WBk8cH3OiS8BnOTcCGlTeN8rr1TpW/RtSIgAv1PoNUCFq7wbqLbiadETjGy6jpt2rSBFTU6fjxDYhPb2Io8ogaTwtDjJjZQlK32hQMV3ldsecTQDVPVjj80bhgEmZywZz42ySJGF9s93CpjkZgWGndl34fBxDN9QaZIwGIF9aSTThrwFCO/eI4UbSGIreZ2ImBhiFEnmJySeD9bFDEcYrxC47lMKMipk1zjx4ri7wiIbFWLCYmUE4YzccKccdg2AYvT/yhTPMS6YdjncnTXMcE4/vjjbbwSkotHE5u0pJ4dtr/YFueqbZR35txDWeP9RZ13dbPsdNZwclG0HbtN/VUb2l/YH+PhySSXPitM9G14oTpxFBGR2GpVYjb6z2yy7cfqdhgbrqyviU2U8ZbaeOON53o0XsJMvpxXbOrEz3DciW0xbuKZTdW3mIDF2ICowJhatHUrjLOX8laJeY4VjX9N2TupPtP9HmNd1n+FwmJs4YM6eckllxjiLpEYX/BCR3iPeRaF7bVsPIoJWGVe1mF/y1ZY+o26Htm5Alb43jJP0NBeSYnQZWXrwmLQdkmMp1OmTIme6huzn7Gp2DLsp16zV3PFKP8bc+4JFzLKdkSEbIvqdJvG+Rx7J7df0XUiIALDh0CrBSw/Rk+TAlYYkydn4hGuYBZthQoHirJJgat2rKKw3cIZAggWCGphqtrxIx7gMeLij7A1A6OxyG089JZh0kbsB3/yFgoCOezCyUeRgMXKK7EUXMo5gZJ74OcEnE4ErHACmfP+0NBmdR1Dro7hSr1kQox3FYlnTJ482a6kFqVwYtAmASs0SPH4+853vlPL+6luFx22GTyKDjzwwFpeMjliWNU2ynfl3MPk9thjjx3YJpOKIxbGAixqc23qr4a6/YUT4rJJmauPuRPNVP1tuu3H3o9XCjEM+W4mPghSeJEWJQQvxGB3+AceacSyCxNBrvFOc89NnfgZcmdMwbtrueWWG3h0E89sqr6FAhZs8czD06jMOy8c//C6Ish76p7U+NekvZOq1+53FoXw1nGLY1W/LeaR7y+O8J6iRUU/j6GIUzQmxRbpEKSKtgjn9re5vHL6lXDsL/Oad+9FcCI8Ap581Cvab8yzLZXPsI6n4tWGpxBj32Ln+gtJvWav5ohRIcece0KxOeXZW3RohM+2TeN8jr2Tqn/6XQREYPgRkIBljF0xdzF5qAI5xhTXhQZTbBIZDhRFq9R+1QvvOeigg+zWnTBV7fj9wTL3REcGT0QUDJyY0ej/Tv4IiMoEJbVtpuhUH/eN4QQuN78hk7oCVujhEsYjK+oqmHyx5ZGtH6Si4N45XU14iEFKpHDPzDGKuHawg7iHHh5sAyWY8WCmqm2mLG85hmKd9+Xcgwcbq+1uAsh2Vn+CH8t3Tr1oS3/VhvYXnmCb07eF/VZdz4um236sfvBOtsiTWNRAKC+KCcQ1OfU/5JF7CvCsWbPsmMyWX8YSvKHd1romntlkfQs50VbZju+2+cbKIvxG4tkg4hUdPuOekSN0NGnv5PblfhzC1ME67pm0R0R7d3osW/fYQuXSVVddZbcaunE3tdjj7mO73RVXXGH/WiTc+n0n2z3ZlsXiVFnK6W9zeeWUa3hNzuEk4SJMzBMqJ4+MR3hWYxOTUgIW1yBCu2DkCIGIur4g2Ev2Kt9Tp7xT94SebbmLfr74HVsAaMs4D7cceyenDuoaERCB4UVAAlYw8OQaJ1STcJUtFk8nV4zyq13uPVU6/tAgzt06FRqNoSBEzBRiSZCqxClLCVihh0nuRLBbAlY4ec0xyFwZcrQxsYkIJk8KDe3cLsb3iOCeHPGziiE12AKWP1HIFSRzWeVeV6XNpJ6ZM4Gv874696TymlsvcvuepvurNrQ/X5yv4p3ANt7rr7/eIkqdsFpUbk23/Zz6kromp/6HXlq5E2Q8NDhBzcXowbvLxWxr4plN1rccTiHrcPzLHX9yhI46YkyuvZOqM/weih25Yzs2DGOIO60QG4b6RAoZ5wql3BvWp1gsw5TQEPvuOvcU8cspV1+0yN2xgEDCadD0+6RcuzDMZ2zBEQ81nlcn9Zq9mju+hixSdSQUGNk1Qfy31AKxvwDAO8NF8LaM8+StKXunTr3TPSIgAr1DYNgLWOEAXjWosy/gxIyGtgwU4SCRO5HAMGQlHAOKFG4T8UWQ3JXUcLCPTfJCg404XcQMSaVuCVihAVBFhAonH0Vba1LfkjJuiu7PvW8wBaxw22iuN1mKUdXfu2ks5UxM67yvzj05HHLqRVv6q7a1v9gqdhFztuVw1DkpdyJZdWLTadvPqS+pa3Lqfyjm54rwZe9u4plN1rccTuH35ggWMUap+5q2d1J1ht9DwSh3bC97drjQFhOhiu4PD/aIiTg5fWe32nCdcuUefzwvi50aPr8bgjvPDA8cwPucQxo44RC7ukrqNXs1tGlz+/1UvQrbc+5J7KmF57aM83Bryt6pUt90rQiIQO8RGPYCVh3j0i/m1ECQ+j1WZXLvqdLxhwNh3arqizGhB1oVoynlgRVOUnIH7m4JWLllEOPYaZ1yz/QPMWALCaflxYJH1zWcB1PA4sSyCy+80MbB6WRbZd166+7rlxhYIQcmYcTwQTx58cUXbVyi8ERO/54iA7tOvc+9p0p/lfvMJtuf3z7q1rvciUz4/Kbbfs73cIgGh6hwUACnh+E5U5ZiE/9OyrHoXW17Zqq/T/0e+87QA2///fc3eF+kUkrAqpOXKvZOKn/8nspjzjPCazp9ZmosTAkNsTzXuafo21PfV3bSZRWedT1GeUfsZEv3bhY3OeWR+FpsTS6KHeau7zV7lXzXKe/UPUWnBVYpU64Nd07U6UNz76kyzpO3qtdX/XZdLwIi0J8EWi1gDcYphOHAn+vO7qpDqlNP/R6rVrn3VOn4mzAIOjGGUwJWLoOQXxMCVpWtkeSnEy7+96SM6qIuKWUUufvqPr9qVxgGDe4ksH3Vd4fXh95xdbdMxAyvWN9RpY26vFa5B7acOnnjjTcOHF+ew6iXBKw2tL8cprFr6gpYddtmbtsv+x6EK05z849jz/n+lIC1wAIL2EDNY8aMyXlc4TX+2NDEM7td3+qMB3XHv6pCR7ftnZyCDfOYK86VPbuup0ruWFinXdW5p+gbq5ZrTjnErulEwOJ5xEplKyPbf1lUiSW2v7HFk0MMOCUxdgpnr9mrfGed8k7dIwGrbk3WfSIgAv1OoNUClt+5VzUqcwsuNC6rnkqWMjRTv8fymXtPlYlurxkEuQxCfk0IWFUnSXUmLLF60PQktu7zc9uWu84/3SvndLOqz69yfbhdpOqWYf9dL7zwgj3V04/TE57CVqWNVhWwwmPg3f3EF1t22WXNEkssMQcaAnS7ILu9JGC1of1VqWP+tb0mYIWnqPIttFk8QFdcccU5TgnD44ITUt2ptikBqy6LkL0/NjTxzG7XtzrjQd3xr6rQ0W17J6edhHksOqQm51numk5FsdRYmBIaYnmtc0+vC1gu/4yzDzzwgA3UzrhT5A1Mn7LffvvZ8cpPvWavSsD6v9KravNUvb5Kv6BrRUAE+pdAqwUsP5YIRZC7jSwsLrbUvPbaa/afw9OV6hiX/vNThmbq91jVyr2nSsefMmzrVPEwnkbsKOSi56Y8sMKYJLmrtE0IWHxDFSO70zrlmPknNVVZGc01nFNGe506Ed4Tnu6Ve4pON95d9AyfaycT4HCbTyxOWpU26vKbcw9c+Q62ZpIQGdZYYw3bRxadVJZTL3L7nip9YJXvctfWyYe7t1vtbzDaR04dbaLtx95L3BROEnNBstnqy0mhnMqLqBOmHM6dlGMRm7Y9M8Uh9XvsO8PTfXPHn9Q4Xycvddp6Wf+dymOdvr/TZ6baek7fGea7zj1F3576vk7LtQ7z3HsYq1599VW7FRmb/l//+tccghaLSFOmTJlDxEp9b+67/euatFd5T53yTt3TRF9HXus8N/eeHPvFL5eq19cpe90jAiLQfwRaLWCFR4nnnsTjF1MYpykMNB4OalXiOOUMWrmdfh0jsUrHH7LsRuBU8tyNWC2xCVro3YK7+cSJE5MtsFsCViigVRFPq5RL2Qf5xg0xI6ZOnWpWWmmlJIOUUeQekDLaky/KuCA8sj3naO+Mx3Z0yd13323jcblUN0+XX365ufXWW+1jik4vrVMXcu7BkwqxwcUl2nDDDc1ee+1lBfqilFMv2tJftaH9+UJnlQMqOqqc/3tz020/lkf/lFDq0b777lsadyln0mnafNgAACAASURBVBzGMsxdiChj2MQzm6xvOZzC7w0n8LmHiKQm/k3bOzl1Pwzinju2lz07DFqde0gNz8wpn5y+M8xfnXuKvjFVruGpfVVOYcwps25eQ/lfeumldouyS+GhLr1mr+bMBWIMU3UkFLK7cQgG+WjLOE9ecuydbtY/PUsERKA/CLRawAoNi9GjR5sjjzzSIDLlpvB47JiXUGoQKXpXKI7FtiO1ZaAIj67uVhwi/+jmokl8auCOCVjh8cG54mW3BKyw3uQeX8y3hhOs3MlHyKluIN/c+ty0gMVkCRGA04lIbEOi/RZ5COW26U6vw4A+8cQTreFEQhREHEwFlvXfSyytE044YcBbpUj4rmOc5dzjt7vcLU859aIt/VUb2p8vdLKF/eCDD7YxWwYjNd32w28IJ8A53rQ5E/8mTpxr4plN1rccTmF5hLH6crf6pYSOuhNt7suxd3LaRmiL5I7tZc+uw9g9L6xPsRMMc/rOMH917in6xpxy9RdU2EZ+xBFH2FhTbUxsfz/11FMHTrcOD6npNXu1brtK1ZGwbo4fP97sueee1uO6k9SWcZ5vyLF3OvlW3SsCItCfBFotYIHcXxXm72xn2GWXXbI7cP/0M+5nS8TOO+88R2mGXiKxa2LFH3pBhKtI3NOWgQIxAW8pXLhJ3ToJri671NHN4dazXPEjdXywK8eUeFP3/aFo0wnn0HiJ1a9YvUwZRbkMOu3yXn/9dSsUMRkjdcv46jRfYRlhDGIUkr/cdMMNNxjqsIvtUdRn1BFicwy63DL2vyfnnrb0V21of+GkMbf95dahsuuabvvhu+sIADn3hMJYrlgcfr/vudXEM5usbzmcwvIIxaLc8S9H6Kg7ZufYO7l13/duzP22UNQIPbeuuuoqc9NNN1W2b3wbsyhGY07fGX57nXuK+OWU6z/+8Q+DXZMak3LLqMp1HPpArEsS5XnIIYcYvFbLUhmfXrNX+c46i7mpOhL2HbltJVV2bRnnyWeOvZP6Hv0uAiIw/Ai0XsDiOHgmwS6GFYLA5MmT7VG8qURw2VNOOcUeK08qWpUKB4mRI0daj4yy1aswBk3RCn2bBgo/mDY8ONb40EMPnSMwb4wpMQsQvrbccsu5YqGwkkYga7b8kXK85Hge5cKfpKIYL6H4mBIvMXquv/56ewKOM+LC44Pd96UELK7jm8877zx7sg5p0003NXvssUepePr888/blUW3tasTT7dwUkW8JmJFECy5KIWBvctiPOUwSLWxst/rTig6eWfuvUzGqLcuADV9A22hjK17dhjoeskll7Sr3XhghimcbOfEALv33nvtFkdX79Zdd10TBof3Dd8cz8dwxbvtQdzb0P7C0zPZVjdp0iR7FHxZou/B65Ag+pzyVic13fbDPIVjYM4WJNrBaaedZrdgkYpO9AwFghyxmMkgHiWwjNXVJp7ZVH9fR8CCZzj+bbfddmb77bcvHH9yx78m7Z3cuh7aIqmxneeynWratGnWEwyhiT7Rb4uhyDN27FgrpGAzFqUw7ltR/5wSGmLPr3NPUT5zBKzQK5gx7bDDDjMrr7xyabHAk5Ns11577bmCqeeWJws606dPt5fneqv6i5ixEAm9Zq+G2/1SoQlyx+RwEX+jjTayC25l4QIoB2xy+ujNNttsrmvbNC+RgJXbynSdCIiAT6D1ApabyJx//vnWcCExMHNyybhx4wpLEyONSSAdtUtlAgSrV3gouXewhYItIwgyYcJQJPbN3/72t4Hri4ylJgeKqm7WTMgwAB9//HH7SRiBxM5BlCky8ohFcOaZZ9qtUkxqCCbLhN1P/mSDf1911VWt4Ug5hYk8n3XWWXabnUtFAlYoXjJgE+dngw02mMuIp0yYgFx00UWG73SpEwGLOnTGGWeYp59+2j6O9+++++6G+BoxF26MYa53J71xPRzK6mmqO/KNdq6FPUfRh2XAb3w3K6EIIE7AGyoBKzSm2XpF3UkZXUU8MPY++eQTK6DyTZ2m2GQP4Zq4PwRDj5Uv91Ae9EVOoMzx3vKFPK5nEor3QOwd1DXam3s+3xkTsMLVdtocAlxsG+Rbb71lV+aZBLk0FAJW1f6qje2POsK4AO9YYvxAQL/xxhvtRI64fUzOY0fFp+pwk20/Nqb5Hrpl9TTWDnhekYAV9uMpsThsA7G+o4lnNlXf6gpYsfGvKC5Z1fGvKXsnVafd76Etkoq5hjcvYqlb9OL0OsZB2qNLsYMttt56a9sGY+MOYwp9ufMcos7vtttudqEuTHXEqDr3FPHLEbC4N7TFlllmGWuDFIXd4LRAvOE4MZCxFfuK7apVt6iF3nl4WjIexexn8hkuYsYE816zV8PQBClbDVt15syZyTE57Adc3zxhwoTCcYX4Yiy+skDHFl36Dd8eb9O8RAJWbq+p60RABHwCPSFgxSab7tQttu4sv/zyduKGQcJkDeNsxowZA8fb88FlEzx+x/hhQGHy7xIu0DvttJOdQCLwkA8GKVaGGSCcSFBmkDc5UITbDDDSttlmG7viwoRp9uzZ1p3bT+G2Ln5bbrnl7LZKvIXcdyJAcAQyBpEThIoG5NDrh2fifcCKMYMnfNhKRVwXVuoQevxUdsoWopQvXlLuxKhgUsjRy3ipcMINWwdgHR7X3ImARR5Dbxvej4GHUcxqLX+HD4bIlVdeOUedywmsneqOYvWSus77yceoUaOsBwTH2WMwIzj6aagELH/VMHdFtojF7bffbi677DJbtqnJb4qn/3uMLeWJMU0boj3g3YSRz7abO+64w4qTfh3LKeNw8kE7pf5uvvnm1sCn/DhqnPYWq8MxASs0av02h3cq30FfSH923333zSHqcm1R3Ky29VdD3f4oa9o19dkl+ki2mzL2UH6uDyAQONc6j9+UWJmqq022/di7Q8GM/LMww5hC3w8LPExpj7SHsK8ti5sV9uMwRCjYYostBia5jDk82x9zyrxImnhmE/WtroBFGcXGP/oc6h5lUnf8a8reSdVp//cYa74NcR/7gfqHbcHYircO/08q84QMhRFn+yFM0a8zFvHtLOIRSPzNN98cyFKZjVhHjKpzTxG/XAGLb2OB0IlyPA97gTa88cYbDwh+1EnaO15TjkFKRCwrW/oCFs8YI13CrkNkYfxyCyvYStiB/nvLhMNesldhf8EFF8whSmFbcwDQmDFjbN1DrKFsGE9CO7jMVnvyySfN6aefPjCOw4z6SjgV6jVlR19A/WfxxF/EjNXrNo3zErCq9Jq6VgREwBHoCQGLzDI4YMTg6hwazqnipINnNYgBtSwxUcVrCwEsN6W8wZocKMhjuM3Az3ds4svvGEMMhm77VM63stLJ1k0mKbHEFk+2zjFpTiUGW4xvty20TMDyPRpyyh3DF08Pt62lUwGLb8HQYzXL94pJfSNbGzgxJnb8fOre8PeYQFj0DAwbBF3nBTYUAla4rTQ37k3sm2iTrLwzYXapyglTKdb+CnRO/RroOOeZx4pcTIxSXmUx474sX/PPP781dl0dLmrH9C3US9/jsKxe0A86cYXr8IhDBPVTG/uroW5/zrPDnxSk6pXzbs3Z6lH2rKbafuydfCeTUILX57QFxgTqquvzy/pxnsfEyo8bl2JI37XPPvsYYo/FUhPPbKK/70TAii3elXHLHf94RhP2TqpMw98R6LC5cvow7qWvZVGRU5SLvIRYxMG+ybFFXH7KPO65po4YVeeeIn65Ahb302cgYiF65CZYsiiG0FXV+8q9o857uRcPSzyEig5R6SV7NQxNUMYfzixAshhFKrPV+L1qW+EePPCw20OP/TaN8xKwcluprhMBEfAJ9IyARaYx5lg5w8j2V86KipRVXlZ42bJTFgfBvx8jHm8ePIVSRhVu7GxlxBOoKDU9UMRWUl1eiia+/I5xx2oR2zVSkxViKBBEN7Ztzf9uf7thEQ8GabbhUX5stSGVTXz4PVfEYusXghXGm1vd6oaARR7w8kIs8AWA2DdSz1h1ZIU8JWxU6YrwTsDQ94+eDu/nfRihrPYh+jBBGQoBK4wlk4oFUcYhjCHFtUxeEI66lVi5xEuJrX54CuYkypl+JXd7WGx7Z+w9ePUxaScveCiQytqxv1WgKN9MDFgFxhuTeoFnJil2fH1b+6uhbn/UEeJa4WFFuypLVetGqr410faL3pnb17qxDyZspyelTsNknHnooYesp7PzpinKR87Yyr1NPLPb/X0nApYb/xD/iO/oQhzEuOHtTDtnK6jbLlw0/rn7u23vpOpy7Hc8F8lzyqZDnEMQzokrR5uhnvme8rF3IyLgTckYVbbYVEeMqnNPEb8qAhbPYLyhvrDgW1ZnuJbxga2DCMV1xSuX7yrv5V3YSXjqp+zzXrJXWWwjDEDZAjHfjliIh9Y555xj8aUELK7B/qStuMXfovrC8+kPsCVioTzaNM5LwKrTa+oeERCBnhKwfKMLIQvjGeOHgQJDlk6bVWH2++OKzsSvrgcMz7zzzjvtxBa3XBc4lOcjEDCJJuZHKrZJ0wOFM1bYfsREwp34xqDlxLuiag4zRCfuY7WOgcRxZPsk20eIG4aAlWvYwAkPNlykebbjRpkQuwrvGRimTiGM5ZntmxjyeGT4q1Zs9XLl4Y4f51tI3RKweBaTWEQFeGGkOI8sjC+Ma7Y2uu9romvh/WwVRGDFoMVYpFwQJvD4ggH/7xu7gy1ghYGvu3FqDt+DQUiZUxcPPPDApDdlHf5ua0msX+E72E5IHXQJ9vQxTKpy+hnaFv0VExu+yXlYUUZM2NlSyGq0Y5gjYJEXBBX6KvLt91WuzfFc3hGe7MbWAg4F8PPe5v5qqNufY028GLbKwNOVIX0ACxkE2KWf60acNr8Od7vtp9qH62sRAGh31F2+EU8VxhXqKWMf3loI6y7tuOOOVsAvS9RvhCzqKxMyx5AxizqZO7b672jimd2qb50KWO47y8Y/Yj1hlziPVdd3pAQs9+xu2TupelX0O6yx6ejH/LE17BurLAr59g3PdvWYZ7BoRtBy6nLs8I0wn3XEqDr3FPGpKmCF5co2TARCtyjruCLeIVylBKSq5Up9om/AFmTxwb23E1upl+xV2jxbodkhgfjm7GrqGrxdvfPH2xwBK7RDw/kPz6dvxju8KO4Zz2jTOC8Bq2rr0vUiIAIQ6EkBS0XX+wSaOgGvrqHX+0T1BU0TKPJOKTrcoOn86PkiIAIiIAIiIALNEmjKXm0213q6CIiACPQvAQlY/Vu2rf2y8DSymCdI3cz7HgF4yHBiGCutSiLQDQKspLJ6yfYU5znCc7u5DaMb+dQzREAEREAEREAEOiPQpL3aWc50twiIgAgMXwISsIZv2Xf1y/F84oQqtiulthuGp10RB4FTEGMJrxe2DbI9LxWDKzx2uRvb17oKSQ/rGwJhvDcXfyw3JlbfgNCHiIAIiIAIiEAPEWjKXu0hBMqqCIiACPQ0AQlYPV187ci8O7qaGAsEpiS4dVGsCo5FJpA095CIe3LEEUfYo4DD5J/AhHiFNxVBL2OJGBrEnCBwqQtKT3wH4hOlBLV2UFQueo0AHlgXX3yxPRac4MnEP1Nd67VSVH5FQAREQASGC4Gm7NXhwk/fKQIiIAJtICABqw2l0ON58AOy8ymITJwswykoLjgoQT0Jfsy1/glUXIfgFZv4I4gdf/zxNrg8iWcRJBkvF4Kmcw8eWnjDTJ8+3QaBdeIVwSwRxlJeWz2OXtkfYgIIp5xcOHr06CHOiV4vAiIgAiIgAiJQRqApe1XURUAEREAEBo+ABKzBY923b2Lr3iWXXGLuvffeAQEp52PZFsjxzWUn4OQcSRy+C68uvLVWW221nGzoGhEQAREQAREQAREQgT4n0KS92ufo9HkiIAIi0BoCErBaUxS9nRE8Ue677z5z+eWXz+FhFfsqBCuOWif2Vc6x2BxDjEDGke7Ow6qI1oorrmj2228/e6S9kgiIgAiIgAiIgAiIgAg4Ak3aq6IsAiIgAiLQPAEJWM0zHlZvYEvfI488Yu655x4za9YswwkuJEQrtv3hdUWsoJEjR1bmgpA1Y8YM+3ziGPAuthHyrDFjxpitttrKrLLKKmbEiBGVn60b2kPAP7I6zNW6665rDjjggPZkVjkRAREQAREQARHoOQJN2qs9B0MZFgEREIEeIiABq4cKS1kVgeFAQALWcChlfaMIiIAIiIAIiIAIiIAIiIAIVCMgAasaL109DAmwSvfxxx+bhRZaqO9OmSOg/rzzzlsah2ywi1wC1mAT1/uaItArfUev5LOpcuK5bE+nP1xggQWytrY3mRc9WwREQAREQAREoD0EiJ83e/ZsOxdUGnoCErD+13Blu9vNN99sCBrub3v72te+Zvbee287yQ8TBm+d+4a+2JWDXALPPfecOf300w2nKC6zzDJm8uTJfXGyIRPWiy++2AbeJ02cONFss802rRDofAFrscUWM0cddZRZdNFFc4tM14lAKwgMdd/B+0855RTz0UcfWR477LCDPR02TEOdzzYUFsLVWWedZZ588kkr5jPmr7feem3ImvIgAiIQIcDp1Mcee6x5++237a8KL6Bq0imB3DGz0/fo/t4jcP/995sLL7zQIGKtvvrq5qCDDpKQNcTFOOwFLDxrmMg/8MAD0QDhRYNi3fuGuLz1+ooEQm+gHXfc0Qag7/UUDtSLL764FYpGjx4d/TRfrEW0RdDj3wjCj8i09tpr2xhk3RCa6gpYiHKPP/64ueuuu6yw7PJInLRFFlnEjB071owfP958+ctfzo6TxjPPPPNM8+ijj1YucuKxTZkyxSy44IKV7x3MGyjHV155xfz973+3E3gmBHw3ibwvtdRSZp111jEbb7xxrdh1g/ktbXrXUPcducb4UOezDWX24IMPWgHLpVVXXdW2XbyxlERABNpHQAJW+8qk13OUO2b2+ncq/9UIsAh42mmnmWeffdbeyJyCk+6Z9ygNHYFhLWA5LxQCjhelmIBV976hK2a9uQ4BJvbnnnuuQXl36Vvf+pbZcsst6zyuVfeEA/XSSy9tvvvd75pRo0bNlc933nnHMMnFO7EsIWZtu+221pMr53TJomfVEbCeeOIJK0S/+eabSc4rr7yy2X///bM86cKBK/lw74JeELBefvllc8EFF5gXX3wx+WkM2ohYu+66a+tFueTHNHxBG/qOHGO8DflsuCiyHv+Pf/zD9nHulNuvfvWr5tBDD23V1uqsD9FFIjBMCEjAGiYFPYifmTNmDmJ29KqWEAjnARwUhn0wbty4luRweGZjWAtYTMjZYoFLIImtA4gTm266qfUkwcuKFO53rXvf8Kxivf3VL7zwgjnnnHPsqYdMajgBrx/2PyPCXnXVVdbrhu2xe+21l3XBDxPfTRvhz5yEyLH99ttbIYv/r5OqCFhMOO+8805z6aWXDngN5byTkyvZDoo3VllCvGObAidgVk1tFrA4RvyWW24xV199dSVuMOinrbRVy7TK9UPdd+Qa40OdzypMm7qWLYQXXXSReeihh6y3Jqurqb6hqbzoueUEcuu1OPY3AQlY/V2+Q/F1VfqW6667zlxzzTU2m3iqH3744RozhqLQBumdDz/8sF0kZ2cHC7l77LFHdKG+Sh0apKz37WuGtYB1ww03mOnTp9vCZbK955572i1GqVT3vtRz9bsItIkAwu60adPstjyX2C74jW98w6y55ppW+KIzRwiZOXPmgPcC3leHHHJI7dWJKgIWnhN4ybktb7TjDTfc0HqBLbnkknarIN/B4ENb9z20VlxxRWt0IGYVJbbTIWBhLJMQuPHgykk89ytf+UpH3mg576l6DaLf9ddfb6699tqBMoPbCiusYMuW7VNM4uGGgIcH4u23324DXLvEtsIjjjjCbh9VaicBGVLtLBflqjMCqted8euXuyVg9UtJtuc7qvQtErDaU25tykmVOtSmfPdiXoa1gOVPlPG4IgZQzoSs7n29WEGU5+FLIPQ0RNhAmFp44YXngIIgQjB4PBjw7CFx+AHeanW2EuYKWIhneIe57W+sgu2zzz723bHE4QwIcm4rJKLN7rvvbjbffPPCQvYHIwS7ww47zIpSvZxC0Q/PU7bGIt4Xec3B7vzzz58jFthGG21kRf86ZdzL/Hol7zKkeqWklM8qBFSvq9Dq32slYPVv2Q7Vl1XpWyRgDVUptfu9VepQu7+k/bmTgPXAA7aUqpx2ljvBbn/xK4ciUEyA7WV46pAQOfBWQsSKJbx1CHL41FNP2Z9TQeHLuOe2rzBuDSessX2xbOtiKMqlYt089thj5owzzrDCXD+4iYeiH+LTvvvum3XiWkwwlNt8e3sQGVLtLRvlrD4B1ev67PrpTglY/VSa7fiWKn2LBKx2lFnbclGlDrUt772WHwlYErB6rc4qv4NEwBeScgSpyy+/3Nx66602d8QJmzp1qllppZUq5zZXwGI/OvGvSGzXO/LII81yyy1X+r4wGGPqu/zTyaqI3JU/epBu4MAKjgJ2waqJ98de/tx4ZeH9nDy52267DVLu9ZoqBGRIVaGla3uFgOp1r5RUs/mUgNUs3+H49Cp9iwSs4VhD0t9cpQ6ln6Yrygj0lIBFUPUHHnjAblfi9CwmoyR31DuTMQJRFx19HQ54qaqxww47GLw66t5X9Hw8GZh433fffeb111+3k0k8IYjZs8EGG5hNNtmkNC5P0cBNoGm8Zh555BHLhmcSjJZ4RSR/Mu57k8Tyw4SWk+nYVkR+Qqa86+abb7ZBb9999905voE4Qeuvv36lI8g7Ldvw+1JlG/s9duJk3UHKZ0oAdGI0wRShZcyYMYaJP0G+idFUlorKDI8nYhMRhP2VV14ZeD6CDFu7KAPKuCg1YfzVZRXmMUfAor7g8eW2AxJwGW+gsm9278l5vrvWj3dHjCjiPoVbKOvUtaG4J/SS4zv4Hr4rNxET7LjjjjP8ScphQv9GHUXcJJ6a318gCnIU8RZbbGG99lLJr2O+oEh/R1uI9am0NfpVvAhzUlF+ab/kEa892teyyy5b+rg67SHVrjfbbDPbh+QIq7mGVJ18+oz++c9/2jJ1YzGx5diWu9Zaa5VuL607joXQ3dgxY8aMufpCthPn1K1cVjn1J7ymrEzJH/WTEAY5Zepfw3sOOugg8/Wvfz17DMm9pxvlG2YqNiZyDf0QYyKBcakz4ZhY1f5KMemGrVGnHnCPe/cdd9xhXn311YEDhBi3ll9+eTt2r7feetl9lcsHdiT1H9sP24zyc/1VThuoYw/UuYf8dss26uT9d999t8GD2y8D6iFlkNN31S1/PLmfffZZW1bYLp2MhTl5aKq/aMouzfmm2DXdatNl40DIsiyv4WJnuHDqDvjhGQSCZ15LXaDN7rLLLjYWaSy5+oMtRf0htAMJ22aJJZaw867U/LEuY+7j/fQxxESFFWMbeSZmKv3M1ltvbW0kn2PuzoVujDlN1suieUO3x6dOyme43dsTAhaNhokJHh5+IOFYYWHc77fffmaNNdaY6+eqFa3bApY7+Yvgye7kw9g30BmxFYpOLCZwxAZuAlefd955Ax2ae65vzMUaN0LgZZddVpofjGtiH+FNgxBD/m+88cYBL47YN/j3lDWqbpUt76gywMTy1A0BCz433XSTQfgoK2Pez0SPulo2EY6VGR09gcv9gOTh99AOEC+LtvzVNf7KytL3wGJA++53v2sI9l015QhMGCzUd05QI1E3YVkkXvt5qOJZ5m+jbPOpgjmMEZFOPPFEO4EgIWxTR6rEsKJ+n3nmmQOxsFLlTBB4YqMhcjivr1heMYIQy3fdddfSMgwFrO9973vm+eeft+8oGxs4OZE+DFG+LFXJL/yIuVYkaFYVhigf2L7xxhuFWcQY5MRQ0tlnn23/LPIMzBVlquYTo/mCCy6wdaCsTDGoJ02aZMWJWKo7jrln8W4WUFJlT91iUrrzzjsXCgO5rHLamX/NrFmzkn014/2OO+5o6z3fUlamTU1I/Tx3q3zdM6uMibE6U9VuKxKwumlrVK0H1FVsWGytlA2L9zJtnAlhyjOWiTGeyIgxnfSvdeyBqvdUqQc5tlHV92OPseiK7ZqyzbBbGBtTHt1V6gG2Nv2mi9lZdC9lziE0zAGqjM2x5zXVXzRll1bhybXdbtODKWAxHmHHhydcu3lnyAKxFZs3VX8YTyZMmGC++c1vdlx//DxgG2E7u0XjWFlRXydOnGgX51lgpn/KEbC6NeY0WS8lYFVtnc1f33oBi0GPiTErFmUDtI+qKK4LCjdBnN2JYjQaN5A5Fdk3GFCTWWmve5+fJ74D4xTvsZxEPlhtZ3tOOIiFAzeDLUaRm5j6zy8SsDCW6WTwiMjhyjumTJliYyLlfgMeZXjF8GcsdbNseX6nAharF0y4/FRlcoeowvYsjMncxOQXQ2m11VaL3uJ/E0HEGZhuu+22uYTK2M2jR4+22+pik/aqxl/qe6h/J5988oCg1InYkyNgpfJT9DvtnZhWTzzxhL0kFQPLz0tM4Kybj6G4L2wfBG6nf6uaqN+IFyTqJIZSrI0jyJx++ulzGWhl7ys6KMDd47dHxDNWG5mQuFMoy56dOnUST0ny+9prr2UjIb+HHnqo3TIbpip9B6vy1Eu3olqWAcaDcePG2ZM1SYMpYMGIgxP4MyeVHaxQdxzjvbGTNFP5wbuHeG+xsmpCwKpSpoz35MuVf1GZNjUhdey6Wb48k3aJwILNkGNncA9jIm2KMYQU2l88E1vHPY865i9ccLAE7cNP3bY1UnXN/5180kexGJLLICc2IV6w9BkvvfRSdnZWX31167UXtoE69kCVe5qwjaq8H/uEQ0jwHslNYT3MvS92HUI74pXbNZLzLBalETI7EbGa6i+asktzuLhrmmjTZeMA8VDpy1yiTrvydLsrXFm5BXxsFFIsdAX5RxQKU0zA4t0xB4UyXsxnqD+5nudlz6oyLsBi7Nix1tMQRikBs67ZTQAAIABJREFUq8qzyWOZTdFkvSyal3RjfKpS73Xt/xFovYCFJ4s/8LNCt9NOO9nVKddZ0AlwDfFZnIHAijuTd9eBxAq97kS56n3k6corrzS33HLLQDbIH+IUBgXfwcR65syZ9jq3Qof31d57720YyPxUtiIJH1a8necW2ydcHKKYwOM6G1RzRKr555/fCny4uCOU+CtVsHzvvfcsYyaDrBAhvHAPjZgJFeXgrzAyuWWlIZaaLNtUIw8nF0ViT+4kNCZQYiTClYGE/2e1iFW46dOnzyEcYihxut3KK688V7aLRDn3bLaPjBo1yg6QeLlQf5xAy8OKYhxVMf5SLPmdCQrinTuFEE+aIjfo1POqtq/U8/zf8W45/vjjB7Y8leUzFLvwEOI/2oa/FQ4DAS+61BbmKvls4lq/LtM/MEkMJ3rdem/MKKHPgDcTU9fn0WfQHnxvQvoU8hbbDup/g59X+j28WPC85T76KYQ2+iPfyKTPjYl2tN+zzjprYILj+kWeybYSeFEfyG/YxopOY8ztO8Lg+HwXAgZiNdsr8abkGt5Nn+m2b7rvHywBK8wnjOh/3NjB3xmL2RLBFh03FrOlgK2qochZdxzju++66y47mXDvYGzCLkBkpj1SnrTRSy+9dI66VXTQQ7cFLMZDvB19MdTVUcrU5ZFx6IorrphrVX0oBKxul2+snEIGbky86qqrBhYVuA9bhDoTOxW6TlkNpa3x5JNPWmHc2VKhXUAdpv+jv8BLy9XpMruAPg3x6umnnx7oBsP+tagNxPqrOvZA7j1N2UZV3k9fwfzAJVgxFrgwDjDHNsBDDjvKJSbieO52IgLgIXzqqafOsd2LMQj7iL6dRN2g7Blb3HjFGMm7OxmjB0PA8sfhTu3SKvZHE226St+SO77zTaGA5X8n9jsnW7MYSGJuyxjhUjhXidkmzLmYP4bzr26cFB3aRuSLcmbrO3NTxDqEKhaFYcLCpZ/KBKxujzlNzZf4ntx5SZU6VKW+69q5CbRawGJAwQh0E/Iyj56YSIT4Q1yFopRbIcP7q94XGjBlK8HhxC8mxMUMf4wdVpcZ7IrczsPGzQC5++67Wy+G2D10nM4N1GdQpuwTi4EycysLeP+wlYxO2k9Nl21ZY6ezx6CgoyGVrXbmDlKskODd5zxBiMmEZxXCWJhi3gNFhlKsQy7zUsnln2v85XSa4QBbNvnIeV7V9pXzTK4J+4gyD7WY0YGI4QS6ondW2f6Rm+9uXYe7OkYOKbUq1sk74XzJJZdYoY9E34I3K0JHbDWZ9shkzLmmc32R0BQTsMr6o7DvLfK4C40O4tDQn8byG/bRRQcI5PYd4TeVte+YJ8FgCFhh24ELghFGbGzsID4fHg+uP4wJ6XXHsbCPIw4bgmdM7AjrFmXF4RJh3LduG50IMmwld6nMUy/mpTTYAlYT5RvzOogJmTCKiRxFHqJVy2oobQ233Z/24PpdPNmdd5nfz8bsAmwzPMrCxOIiOxOc2FXmrRO2gdiJwnXsgdx7mrKNct8fnjycaov+QgaiAouLCAx1EvUaewYPrJStye/heFVnm7+fz8EUsLphl+YybqpNV+lbcsf3mC3p6gJ2DmNjUSxchE3mFSzGuHvK5myhbdINEZS+C+8vZ/syD6cPi+3siHnFFdmaTYw5Tc2XYJ87L6lSh3Lru66LE2i1gMWKMzFBqOgYyQhSKMpFKfSuSG35ya2Q4fuq3Bd2QEWr0f47/A6D7z7ggAPMOuusM3BJOHDnuJtzc9i4mfgRw6XIRRnurFyx2u0S4sR3vvOdqDDjrsk5ja7psi2qI+HkmuvKjL+cQSoMjl00SfLzFBrsDGAIXoibZQZIalsm9/r8iwaPXOMv1XESg8rflptbF8ueW6V9pfLn/x4KbayAEjCzSPBFhD322GMrbYHLMVKr5Lmb1/pcmxSw2NJy0kknDaw456xih4ZXUT8TE3uKtvDBLozZlSMM5ExawtMY999/fxt82U85fQeeYngEIsqQcvqO0LtnMAQsypQtwm6bepnA57izZcYJpuSReGW+yFRnHAv7b+pxkSDgyiLHoMy5Jrct0m+ccMIJA7HMUkI5zw3Fnpx6yn2pgOWxcT92z2CUb+rE0nBSinffgQceOFf/XLWshsrWiJVrSpAIt+LHDiehDVK/iIlDSm2N5pqwfENhrI49kHNPk7ZRzvv5dv8glph4F7brp556yi5wzp492/5UFJMopz8IbQi8a7Dni2zu3PEq5925bT98Vo7oFV7TLbs097uaatNV+pac8d19T9i/Y3Oyg2XbbbctjXPHllfmwE48yjk1OrRzEV8ZI+t4EYa7EHIEsXDOW2RrNjHmNFkvc+clVepQbn3XdXECrRawcEVky5WbFLLdruwEsKKTHopOJsutkCG6KveFlTlna1U4qUkZG3hd4Wqc2iufMzCF38pWELaGuZQyQsNBk44aYcZ3ieWapsu2qMGzrQhPFOcZkNpqmjNIhSt8KWHE5S2c6MeMm7DMUl6FuUZLrvFX1nGGMY5yB+VUZ1ylfaWe5X4Pve5yvMTYqoWA5W/JpL7QHjEKEBuYRFBGuP/7223Ltn/k5rnb1w2WgOV7n2A0TZ482W6VTiW2WLOdilS0YOG3xxyhiWfltGG/n8t5LoIbHjZukhO6/ee+F+8EvM+cgcoWVTwuUsGbi05j9BnnGlI5fPxrck+v9L8ttmU17INyxrHwFMwcXjlx73JZpeowv4dlWraN3n9eTr9XZwzPuaeJ8g0XFFO2A+VEH+AOMaCPZiwNJ15Vy2qobA3KlphmiPkuTlVKwOIeTlNl2xkJj14mun7MqrB+5dgECL8c+kBdIOEtw6TWxQ6rYw/k3NOkbZTzfr6VCb0LlE24CxZUyibzuc/N6Qsof7yqnL3JdvRUYPic/jjn3bm2YPisnP6iKbs097uaatNV+pYq5RTOTakHeKO6LaSx7w6993IWQnhO6HiQI9oWcQ8P/skVw2LB1BHj/dTEmNNkvcwZn/m+KnUot77rujiBVgtYVQutjQIWrt7sqyflej2ExkYYELvuAJszMNUZzLpxT6qsq5Zt7Hmhl0fO6n3OIFVnUk3+wtU2vPOOOuqoObzbmiqzunXIcQ1Zlh06kCrb8PfcgSL3uaG3W66XGMYnHiR42zCpYrWs6GRQeLD1wA+om1ptzc1/t64bDAErbKds1cJQK1t4cN8XTng7PVTBPTenDYeTwm4E0M15r+8dUCUu2WAKWKEAlHtAQygAh54Mdfogv5xi3slFbcU/TTTm3dRNo9N/V44Y6vKc0+81MR40Vb7hQlyOl0ZOX9fNsoq9rxu2hntuyLYbgcF9D+ui7cux78JrxW1l4z7iwbnF3TptMeeeJm2jnPfn1Kfwmqaem5uXnHEj91lN9Be8u6nn5n5X1ety23SVvqVKOeW+3/+ucLEmR/x294dehMTyJKZm1eR7unFv7sE/KQGrqTGnyXqZMz7DqEodqloeun5OAhKwHnjAEily2Y9VmNyKzL3+tUXxoGLvKDO46w6wTTZu/xvqvCfVMOsMAP4zETGIyeJiUeR6C6UGqVBsjIlQZd/mT2BjAmcdljn31K1DfEsYQLab4lXYZqq0yxhnPFsoQ07PdPFCigI5p+pg6ndELFbb3WpvlcmFe3ZREMrw3Tlbh8J7BkPACkWLmAhVxJFAoMTcc7GwYkJJqj3Gnp1zTyyQOltzEF1YsU95t9Z9r18mBCInXiCeJ6k0mAJW2FcUxeUJ80w/wYmFLtZguKW/Th/kf3eV9kW/f84559gsxvrZbhqdfpkS4JZFiVh8rrL2OZhbCJsq31hcUjyJWAhAIC7zPiir/90sq9h7OrU1wmeGBw7gEcHhOpwyjb1QJYWLXlUWCMreU6ctpu5p2jZKvb8KV//app6bm5+c8Sr3WTm2YPisnHtyrqnz3Nzvqnpdbpuu0rdUKafc9/vfNWvWLDt+YheRqohQ4dbVVDidIp51BeiUgNXUmNNkvcyd91epQ1Xrsa6fk0BPCVhMDPGIYBWJU1tSR46nVopzK2QdQ5N7yk6eqFIRQ2O27gDbZOP2v6fOe7pdtiHfMOhp2Uln/r2pQarOwFSFVR2WOffUrUPkPTTIu+Gt4jOp2y7DMo8FxS0L4FqlTRZd62+D45qc7R1l9aHoPW0VsDodvFNln2qPMV6594SxI9yzEK/Y9sE2aLzq2EZaFHS1St8RTkarLHAMpoAVlmnddtINAcuvH3Xz0aSAFYqwsRhGRflO1X3uy+nbq04cmypf8hEGEHd5Y9EDcY9TQ2lXbE3JjdHSaR/TtK0R8o8FqHfXIFpjixDjlG3W/lbBWD3p1N4oqnt17IHUPZ3mNVXXU++PfSs2ASeDYsMQGJtnuFP/itjUnfzHnkf/QFwjBPUXX3zRnobsFtZi1+fu2ijKe4ph7L6ce3KuqdoP1e3Pua9bbbpK35JrV5C/Om2hDmPHsM77YvzrenumBKymxpw6zHLvyRmfYVilDnVS53WvMT0hYNE5caoVx9uWdfZhgUrAmpNIbkP172r6nqbK1v+GcGKau5ecZ6QGqXCgKDrlrK6B0RT/OsYf3xC6/jIJOfLII7O8RnI73NyBIvW88CS0psWr2OCVivuSMvKKvrGOgDUYpxCGg3euy7n7zlTZp9pjjFeVe/CigxMxaIrGGuLGINpus802dhJelFLv7cTIlICVav3FvzcpYHVSpqm6zxc1MR40NZlwJcCY8be//c3MmDFjIBZQWDoIWohYeDyOGTOmNAZc3QnCYNgaRbUOT2AW0a699toBj4oYAzyq8FDjMJeYSB7Wr6JA91VbRx17IHVP07ZR6v0hA+LpcrAEwlGV1A0BizZw8803mxtvvHGOWJmpfEjAKifU7TZdpW9Jje9+zuuMC35fXyW8AO+t874Y6ZwxKXafBKxTBoTxTg6BSPUPw/331gtYsVVxt3rHFg8/QDsrXU888cTASUkSsOas3k0Yv6nOi9+LJttNlq3LV7gCnBv/yN2fGqQ6NShTZZL6vS7/qsafe094X7cMaP876g6a/jOIlcPRv85Ls1vxV1IDRl2uqed243e/Llc1iHLfHxqAsdP5yp6VKvtUe4w9u+o9CFcEL7311lvtanmRpy8eI8SVIEh3bIth6r2dGJkSsHJr5NzXScA6yNBvu9S0gOXewzbdO++808YURCiOCcTYdnhl7bXXXoUnHVeZZLp3D4atkVMj8cB54IEHbKB2BJUikRzbdr/99jPLLrvsHI8N+4xuiCu8oM64lbqnadso9X4fXLiYxW/02exuWGmllQyx6lz65JNP7EEM7lCWThkXeSESD43yXWKJJeYoY+qFi6UpAau4VTXRpqv0Lanx3c95nbHet/1ZNDv88MOtuJ+T6rwv9tyUPVaUFwlYErBy6mmn17RawCKeCjFl3Kk0TBiYLBBI2Z2e0kknUbdx5t7XrU4kLOQqA7d/b1NiSJi/nPc0XbbkKRaDo+p2t9Qg1WkZp1ilfo91ADn31K1DVQb4up1Tbvsqen5o2CBeceISW7SaTk1NMLqRbz8OEM+r6h3l8sAKNtsw3CTAPx220/qRKvtUe4xxqnOP/xwm3k8//bQ9aZJtJ/5pk0y4t956a7PTTjvN5TWSem8YI6bKdrOhFLC6taJYpw9K1Y+67aTTeuveWzc4LffnfFtO3151PO7Wt1dhDyf6EU4F5j9itvhp5ZVXtn12LE5W1fwOhq1R5dvdtSy4cootITHom0NRj/hYMPBFrE7tjaJ81mmLqXs6zWuqrqfe774Vb9pTTz11YCGCbZqcBr7BBhtEFx5yn5tT5pTxxRdfbEVbkhNoGXuLYh2mxo2c97prUgzr2o9NPTf325pq01X6lirlVKct1GHs+NV5X4y9H4u5SjzHqgJWt2yKOsxy78kZn2FYpQ7l1nddFyfQagHLjyeT4zlTtdHmVsgQXe59oTE7lAE3+Ybchup/b1P3NF22fAOGMduB3BHGxK5huxtxJ3JTapAKJ6FV4tiQh9Tzm+Jf10hj0gFTF1iSyfuWW26ZizPrutz2FXtYeDpiN059ysr0/17UreCZVd6Ze214JHKVU238SdeZZ55pHn30UftPYeDxMIh7bsBvnpXTf6faS4xFnXuKmNKX3HvvveaKK64YcBEvOqY6573+ts4qBuJgClhhvam6LbaIZZ0+iMkgXjyxupfbDmLXddPo9PuvKod65PR7TYwHTZVvbnkwhuJxwiEr5MUlFit33nnnuR5TtawGw9bI/day61iovfTSS22oDJfCk2zDuHlVRO+yd9dpi6l7mraNUu/ne8kDfQYxr0g59kDOc3PLm3rNIrzz4s1ZQM0ZN3Lf30R/wbubem7udzXVpqv0LVXKKce2Cb89DOJeZcGxW3XYP2SqihdYSsBqasxpsl7mjM+UYZU6lFvfdV2cQGsFrFD8yRmoq3YSuRUyRFflPj8IHoMnR8ojZHWS6nZOTTZu/3tS7xmMsg2FDFyxWc1kW2mVlDNI5VwTe2dojMYmOymWsefm3FO3DlVhV/faKu3Lfwdlfvrppw94B9HeDj74YBskt2rCjZ9Ty1yA1z333NOMGzcu+RgmIccff7wNzkrq1mQ/+eKMC8L+sUosOPf48GjnsF+u2gf72Q7ZxU4wrNPW6tyTwomIdeGFFxpi25CIWzNx4sQ5bst5L3FxLrvsMnsf21gOO+wwGwsolQZTwGLyxSTMbWshf/SluUG3i76lTh909913W+4ktsHSvokX1GnqptFZ1+jP6fdy+vaQReqepsq3apmEp7gW2XxVymowbI2q31l2PdvN8BbiG0kxUdu3KaucXFr23jptMeeenD4wlq8c2yjn/e+9954dj19//XX7mpyQBznPzS1zv3/PFQDqMovlKdX2697T1HNzuDbZpqv0LVXKqY5dFNpa6623npk0aVJpfEDH76mnnrL9yOzZs+0/VTnB0C8DttKeccYZA3ZO7qFEKQGrqTGnyXqZMz7DrkodyqnvuqaYQGsFrDoNvuo9uRUyxFflPryAuN7FOihaVaxSSesOsE02bj//qfdULSeeXeUejB9Wc3HLJ+G2vf3229tJJv9fJeUMUs8884w97tZtLcot43B1LlxtJZ8plnUNkLp1qAq7utdWaV/uHZ3GOgvzGhq+uUJU2N5zB/y6rKreF56SyHbsXXbZJbtdsBUCAaGsP7vqqqvMTTfdZLNW5J0Uy7efN9op7DbaaKM5Ls1pj+GzU/fU8SrMaT+p95LPun2H79ofnlLrvj/XkErlk7LGU8z1p1XKtKx+5jAM7w+/KdZnVm0T3TY6w8lD7niQ0+/VmVCkxpAmyhcPXWIQvvDCC7Y4iDNETKdY6Ae/vHIY5NbrqnaDy0cVWyNV1zh8iDh6JMSoQw45JOkBnmqPfh0o6idj+fKFr1AcDMe7HO/cnPZbt3/LsY1y3p9zTciqzj1F9SBVlrH76txT9P4m+osm7dJUe2q6TVfpW6qUU50+hXkM/SFbjF3/kXNgUuh12Ml4zaLiiSeeaGPkkXLHWz9cRSyOWxNjTtP1Mmds6rYtkdMehvM1PSNg5Wy/I/bNaaedNuA1MdRB3KlYbCk64YQTBuJ44RXCKjsxHsoSnRenlnDEdBjIs+4AmzJkY/lp4p6wM+922bLqhbHmJtl44Bx66KFzBPzPbfQ5g1T4PcTtmDp1aqmnXRgbociboAn+fHvdOpTLrZPrcgcK947wmHK2GxMEmBgXVQVL98xwgCWOFt6TeMkVJQTMadOm2ThJJOoBBsdyyy3XCY6u3otnGAaJi2GFcTN58mR7hHsqEQsKodad4lTkURoagWPHjrUTtzKPnTCmBfFBvvOd78wVyDmnPYbfkbon3PaZ42EUbpWs6y2G8HryyScPTPRzvOJC79KmBSx4Mgln66jzOMvtU8krxizbjEPxok4fRBtjjEckItHWWZVeZ511Sqsv7ZltRARM5qTYMFWZuKTaSbi6TJ9B30EfUpRCz5uiMg23XowfP97gHVrUz4WLObw/dqhKE+Xrb4/N8T4Pt5wVbb+sUlZN2xqpuuB74+V6DPriNPGasCUQAF0KbUoCvhPgORYvzN0T9vuhN0fo1VLU//rfG3qhxoKdN2kb5fQf4TU5wlzOd6XK3f3ujz05HrZhP9BpEPem+oum7NIcrk226Sp9S8qu8L+ljoDF/YydLAS4cXfTTTc1e+yxR6ldG8Z8y7FniriHIlqOvRguJhfV4SbGnCbrZe68pEodyqnvuqaYQGsFrHACWeZFw7WsNOB1458Y1QYBC/ShoEIsJiZ0RUGlWb1k3z6n1WD0MxnH9dkZqTkDd6zIm2zc/vtS72mybMMA3jkTwrIOIneQCuNtscLJ9hbeHya+nxPOOFrcxecqmuSnWNYt57p1yL2Pk3owyGJHfXfa4eYOFLwnFK868bYL802fgiDlygiRgrYYE2Io0+uvv94ek+6E09zVqk55Vb0/PJGJySXeEWVbJDHA8LyiPrpUZEzFAtcSK40tdrHT+jB46LudpwJluNtuu0Vjq+W2R59J6p5wxZI6TbyJzTbbLGooxso65mmXeq/LYzg+rLrqqnZ8oFzCxPh21llnDQg4/D4YAlYozlJGxHPBmC4SJpk8IXqxissiBcKJL+LU7YPCdsnEnb4WbrFEfaRdcoQ9ZUs9xPPQ77u6bXSGno7kjUUUBIkwufbCxNn1HUVlGgqeZTF9mPRQB+mX/NPuYgJWE+UbTlBYjCvzwgrH7iKxIdxqXCbiNWlr5PS7oScRQhT1IGYX8LxQnC5a3Av7jLLYSpTtRRddZGbOnGmzXDQJ9T1nU+Moh1rQtn17u+i0vqZso5z+IxQOymLp0l7uuOMOu/jpxnx4dXIKYeiRXdYPvPXWW9bjxm0f5d2dClhN9RdN2aU5barJNl1lHKiynb2ugMV9bOGjvZGov7vvvrshtmhs0YKFNa532/25HlsiJ/xFEftwvC07FIm+Bq9TfywrqsNNjDlN1svceUmV8ckxp+9hgZi6jT0Ts5PhRX87//zzR+0I9zvzMuyCuov3OW2wLde0VsACUNhwKBAm+ttss401hCls1Obbb7/dbsUIjyROxc3KrZBhYVW9j8GQSYeboPE8DFm+Y+ONNx5YOaOz4punT59u3nzzzYEOa9999zWsmLmUM3DHKliTjdt/X857mijbbm8j45tyJ6GhkMK9xKfgdDIMIIxG6iedGwYSgVpdfS2bhOSwDMs65566dQjG1OUnn3zSfhMTd79udqNjy21foZBA/8A20e22264rwlqsTFnt5gQjxHEGmaIyzfHC6warOs+ICTDudCS2Oy2//PK2f6KsMaoxwmfMmGH/7lKZIR6biPFv3IMwxaQM8QC+eKsRuNj1d+66osl+bnv0ueTcg8GHJxRGBAkeLBrQR8OD/MKNfCII+AZa0eEQOe/lXbFj1vEUoh4ziad/YIvPww8/bPDowEj102AIWLyPODJ47/knxuFdSKBtVnldH8fvf//73+3CjdtWzXiNl0g3BCzK4corrzSIRC7xboQM6i/iAOXHuwmEy7XOa7BoYl5l4pLT5kJvRe6BFZMP13dQ/xFtOBDA5c89u6hMwzGJv7M1jW3ATFIwbvG2YcKDYOcHRXfPjglYTZRvOEFxDFy9dsIn9R9xBc8j18eUTbxCDzcmSHw/Xngu5ot/UEsTtkZOHeAa6ioTOoQRv2wnTJhg7QInaMKK9u3bfmVCfqzPCMemovrFtmy89sJJUtgG+B2hd/PNN7dtCvuU2JC0bWyM0N4uEnqaso1ybZhQ7IMri1F8G+M0dQaPTq6LtZecuFlF9SH0fOM617fj9UxeGGMZTzjl1j/hlmtz42aV1Ud/HOpWf5FjY4Z5qnNP0Xc11aarjAPhVnH6d+xhHBNoK7Rt53VcV8Di+0Nh39kmLMTgKenGOvpQxjrfTss5NCDVl8XaL9+GrU2bd33DE088YedLYRsqE2G7bVPUqWO59+TOS6qOTyFf7E1sJX8M873qKG/KnjHEJX8HA7+jK7C4GBPCUuXdS7+3WsCiYBn8UbrDwTIGmcEIA44BgVRmBPJ7boUM31XnPn/in1tBXEVlEuWrqbkDdzcGkNzG7b8r554mytZ3189lHF4XGve5k1Ceg+ccXipM+HNTyvslh2Wdcq5bhzCyWXl17TElEudy8K/LbV+IHwRt91dL67yPe4omdbGJQuodTQl7qfdW+R1mTBjZppzTt/rPRoBCYKJ/LUsYMpSP649z8lfmucj9Vdqje1/uPXim0X7DSURZvjHO9tlnHxsbIky57+U+tnQSdDWHFUYJQpDbBjpYAhb5xMCnTJ3Ql1OmjMtsU6Vs/VS3D+IZMa+lVF6c11jO5L0bx3pXYUXe+M9tFSmzXWKT4rJvhz/9mHt2UV/X7fLleeHBGqky4nc44P2I2F1kgPveQuEzw7JrwtbI+Q53TR3bj3s5nIDFy5jXXl22Zc+MiW1l34mtjbDvDjop81RqwjbK7T/IHzYLi245CUEYFk6oT+3kSD0TG45tYDnjCnWf8dUXtMvaa+rd/N5Ef9GUXZrzPa7/b2JuWEXACr3b/LyHok0nAhbPRbCjDvkejylWCPoIaqm4g6nnuDrEwjViWipRhxFhnBdYyouwyjjp3l1kUzRZL3PnJeSxyvgUbvPl/rJ5KL+Hnrm+NyC/p7SPVBn2yu+tFrBcR+Xc/8smWqw+4Z5OnAu2Z5FSqxdVKqRfoHXvYwBj9Z5JY2rSjdHCdiUmRqErYO7AHVbCJhu3/67c9/hbO7pRtuFKU51G2ImA5eorAawR01IGi6uzYYyzOiyr3lO3DoVBQTs17mJllNu+wnpWp7zdPWVGIsY3XhL0LSmxh9VVJsixODud5K+Je/kWREAMQd8DquhdCHNbbLGFPRAh9wQ6JgFsX/E9DmPPp4/DgwbvtjKDq4oo5N5T5R4X0N2JQ2XcWf3Rkrg7AAAgAElEQVQ84IADDO04lqq8l/v9LXdF78UYxIuH8mJcLDNWco3xqvlEZLvgggusl0+qPRDrcf/994/Gf6rbBzk2CDK0SVadaaNlifpKvQ23Drp7cllVbYc5Zeryxiqr26KbMkBZuWZ7c1k9pU0hKrAay+TDCQ2pCXG3ytex4r1/+ctfbEiEVH2BBX0AW2TKtqeXLSzExMdu2xpV60EV249yw5MQT7VUP8uElrb46KOPlrLlOazY89yyVfnYFqDYt9L3IdwzUXOT2tRWO8qgm7ZRlf7DD8tRVAedFzKeC3/9618tU1LsJMiq5c/4hwBRJvxj87N1nfcR5895E8ZOuK36/m73F7k2flW7tMp3NdGmq44DoXeUy3+3BSye++qrr9o6FHrrhsxy23oV1lyLLYdtzm6nokTfQn2lf+AUb1JKwOKabo05TdbL3HkJ31NlfAoD5TPusUDsb/sMnTPCeVe4VbkofmTVMm/79a0XsBxAChmXeAYCVhQYhGiorOoyqWJliYIPlciy40OrVEi/IOve557BIHbnnXdat3kmIk7ooKEzGWIih3BVZLxUGbg7HUCa7BC6XbZtELDCMsYtnFVoBlsMJFYOxowZYzjVjk4oFUOqKf516xB1lfhs1F2+BbGG2CbdTLnta7AELPdtDLJsV8YLDZddJ0LjRceKE1st6Id6zW3XbeVDDGDLlduL7+orLvG4ojNBqbOaR1/NRJ6FBQQz13/DiYk69Yc+vCxAviuDqmIL91W9B2EEw5RtkxhrLr9V22/V95JXygJjhO1xMHP9BmXAoQRM7Gl3g3kKYaxt+2WKZwP9Cf8GI1zf2epPjDQErKJYDHX7oDA/TE4RR9imhZ3ghBrGTxYH2DIFO8bXolR14lKlv6PPxLuPrVd+mVLfGecZC5i05vZ77t08l/GFduWPMY4/z2VbC8IYhy/kClg8vxvlGzKi/6RNEUrB5ddNcJjwUF+q9DF8zzXXXGMZIOS4use2ffqrWGrCjqxSF+hbsVFp40xIne1HXWXxg61tro1XeS4ChWMLZ8rPeWr6/UbOM7mXcYD+i3bh6o2zT9045w5UyBWwum0bVe0/+C68Qvgu+nXnzcJ3sQWaOI3YZtQj/8RG/k6MvU7tHPop7H7GWb+9ur4druQljKHD1vspU6bUGnv98u5mf9GUXZpTP8Nrutmm64wDbKtlgZMFHcZr2h32IIeLuDjHnXpguW92tgl9vl+HO+0/crnzfrYKIkTDijpF+2D8wuPL2XGpUwibsimarJdVx+fc8Yl+ie3LjGXEFoYhW+L9eQQ2KIeisG2V8R3PujXWWGMAI4IZC8WcWIlnLM4vjKX9nnpGwOr3gtD3iYAI/D8CVQcKcROB4UZAbaT/Slxl2n9lqi8SAREQgeFGoM7i3XBjpO/tnIAErM4Z6gkiIAJdJKCJXBdh6lF9RyAMEtqtFfq+A9VjH6R+r8cKTNkVAREQARGYgwBeaMScc1twh8t2NlWDwScgAWvwmeuNIiACJQQ0kVP1GG4EcMdnqxfbSIq23Dkm4QlMxLXhJECl3iagfq+3y0+5FwEREIF+JMCWV8KGcKBYKkRGeKIz2+SJFZq6rx+56ZuaJSABq1m+eroIiEBFAv5ELrw1FSi24qt0uQgMOQGMQ2IUEQ8RA5Fg40XGHrFuCPDLPSTirx1xxBH2VBql3iYgAau3y0+5FwEREIF+I+ACkhPrDvubuLdFsVDxDudwERfonRi/xI8jNqySCHSbgASsbhPV80RABDoiIAGrI3y6uccI+AHZyTqBtzmBbM011xw4yIPgzwQq51oMSpe4DsEr5bXVY0iGZXYlYA3LYtdHi4AIiEBrCeB5xemH7vRODt7hRFPELE7OJBGwHM/w6dOnz3Gi9XrrrWf23XdfeV+1tnR7O2MSsHq7/JR7Eeg7AhKw+q5I9UElBHKPrg8fwYllnDZTdFqtoPcWAQlYvVVeyq0IiIAI9DsBTh684YYbzLXXXjsgYuV8M7E5DznkEOslriQCTRCQgNUEVT1TBERABERABDIJYCTed9999vh238MqdjuCFSugxL5SXIlMwD1wmQSsHigkZVEEREAEhhkBvK8ef/xxc8kll8zhYRXDgDf4+PHjza677lq41XCY4dPnNkRAAlZDYPVYERABERABEahCgBN8HnnkEXPPPfeYWbNmGWJKkBCtllhiCYPX1SabbGJGjhxZ5bG6tgcISMDqgUJSFkVABERgmBJgoY1YWDNmzLBxrt59913rlcVCGlsL1157bbPFFlsYTh5UEoGmCUjAapqwni8CIiACIiACIiACIiACIiACIiACIiACItARAQlYHeHTzSIgAiIgAiIgAiIgAiIgAiIgAiIgAiIgAk0TkIDVNGE9XwREQAREQAREQAREQAREQAREQAREQAREoCMCErA6wqebRUAEREAEREAEREAEREAEREAEREAEREAEmiYgAatpwnq+CIiACIiACIiACIiACIiACIiACIiACIhARwQkYHWETzeLgAiIgAiIgAiIgAiIgAiIgAiIgAiIgAg0TUACVtOE9XwREAEREAEREAEREAEREAEREAEREAEREIGOCEjA6gifbhYBERABERABERABERABERABERABERABEWiagASspgnr+SIgAiIgAiIgAiIgAiIgAiIgAiIgAiIgAh0RkIDVET7dLAIiIAIiIAIiIAIiIAIiIAIiIAIiIAIi0DQBCVhNE9bzRUAEREAEREAEREAEREAEREAEREAEREAEOiIgAasjfLpZBERABERABERABERABERABERABERABESgaQISsJomrOeLgAiIgAiIgAiIgAiIgAiIgAiIgAiIgAh0REACVkf4dLMIiIAIiIAIiIAIiIAIiIAIiIAIiIAIiEDTBCRgNU1YzxcBERABERABERABERABERABERABERABEeiIgASsjvDpZhEQAREQAREQAREQAREQAREQAREQAREQgaYJSMBqmrCeLwIiIAIiIAIiIAIiIAIiIAIiIAIiIAIi0BEBCVgd4dPNIiACIiACIiACIiACIiACIiACIiACIiACTROQgNU0YT1fBERABERABERABERABERABERABERABESgIwISsDrCp5tFQAREQAREQAREQAREQAREQAREQAREQASaJiABq2nCer4IiIAIiIAIiIAIiIAIiIAIiIAIiIAIiEBHBCRgdYRPN4uACIiACIiACIiACIiACIiACIiACIiACDRNQAJW04T1fBEQAREQAREQAREQAREQAREQAREQAREQgY4ISMDqCJ9uFgEREAEREAEREAEREAEREAEREAEREAERaJqABKymCev5IiACIiACIiACIiACIiACIiACIiACIiACHRGQgNURPt0sAiIgAiIgAiIgAiIgAiIgAiIgAiIgAiLQNIG+FLA++ugj8/DDD5sVV1zRLLfcck0z1PNFQAREQAREQAREQAREQAREQAREQAREQAQaJNCXAtZll11m/vSnP5k11ljD/P73vzejR49uEOHQP/rzzz83999/v7nhhhvM66+/br744guz4IILmrXWWstMnDjRLL744tFMvvXWW+bqq682jzzyiEH0m2eeeczSSy9tJkyYYNZbbz0zYsSIof845UAEREAEREAEREAEREAEREAEREAERGDYE+hLAeu6664zRx99tFlnnXXMb37zGzNy5Mi+LehPP/3UXHDBBeaBBx6w37jwwgub+eabz7z33nvms88+s38/9NBDzSqrrDIHg+eee86cfvrp5v333zdf+tKXzKhRowzP+uCDD6yQteGGG5o999zT/qYkAiIgAiIgAiIgAiIgAiIgAiIgAiIgAkNJoC8FLDyS3n333QExZygBN/3ue+65x1x44YVmoYUWMgcffLBZbbXV7CvxqOLfH3zwQbPSSiuZqVOn2mtICFXTpk0zjz/+uPn6179u9t57b+uxhefWY489Zs4//3zz8ccfm0MOOcSMGzeu6U/Q80VABERABERABERABERABERABERABESglEBfCljDpcwRnM4++2wrUu2www5mu+22m+PT33jjDXP88cdbwerwww83X/7yl+3veF+dcsopZoEFFjBHHnmkWWqppQbu45lXXnmlueWWW+w2wkmTJlmPLCUREAEREAEREAEREAEREAEREAEREAERGCoCfSlgEdtp+vTpZv311+9rDyK8pE477TTzzDPPmIMOOsh6U/mJ7YEnnHCCjYvFNkLnTXXbbbcZ4oStueaa1msr3CaIF9YZZ5xhA+AfccQR1pNNSQREQAREQAREQAREQAREQAREQAREQASGikBfClh/+ctfzLHHHmvjPh1zzDFmscUWGyq+jb/34osvNnfeeacZP368jVnle0u99NJL5qSTTrL/hqeVO5Hx8ssvN7feeqvZaqutzG677TZXHl944QVz8sknWw+to446yiy66KKNf4deIAIiIAIiIAIiIAIiIAIiIAIiIAIiIAJFBPpSwOI0Pk4f3GSTTczPfvYzG9+pXxPbBE888UQbtH2bbbYxW2+9tZl//vkN4hWxrF599VWz/fbbm2233XZA3Przn/9sg77Hth3C6d///rcVAImj5W897FeG+i4REAEREAEREAEREAEREAEREAEREIF2E+hLAQvkbK/jNL4RI0a0uwS6kDtEqvPOO8+8+OKLczyN758wYYL55je/Occ2QQlYXYCuR4iACIiACIiACIiACIiACIiACIiACAwagb4VsAaN4BC/iKDrd911l41pNXv2bDNy5EgrVuGRxWmMa6yxhtlrr73M6NGjB3LatIB17733DjEVvV4EREAEREAEREAEREAEREAEREAERKAugQ033LDurY3d15cCFlvfHn74YbPiiisOxH1qjOAQP/j++++3WwURqAjIzjeTOHnwiiuuMHfccYeNBUYQ94UWWsj+JgFriAtNrxcBERABERABERABERABERABERCBFhOQgDVIhYM30p/+9CfrfUQsLN/7aJCyMCiv+fDDD22wdeJdIV6ttdZac7wXIY9TCmfNmmX23ntvs9FGGw2KgDUoH6+XiIAIiIAIiIAIiIAIiIAIiIAIiIAIDBsCfemBdd1115mjjz7arLPOOuY3v/mN3VbXj8mdFkjQdk4LjJ22ePXVV5vrr7/erL/++mbSpEkWgzuFkCD3nFwYJp1C2I+1Rd8kAiIgAiIgAiIgAiIgAiIgAiIgAr1LoC8FLGI/vfvuu2bhhRe2gdz7NT333HPmlFNOsacsImAtuuiic30qYt4111xj1l13XXPAAQfY32+77TYbM2vNNde0nlvEzPLTY489Zs444wy7/fKII46wHJVEQAREQAREQAREQAREQAREQAREQAREYKgI9KWANVQwB/u9b7/9tjnuuONswHZiXI0dO3aOLBAHiy2ETz31lNlhhx3MdtttZ393wheeW0ceeaRZeumlB+4jKDweWohc48ePtx5a88wzz2B/mt4nAiIgAiIgAiIgAiIgAiIgAiIgAiIgAgMEJGD1cGVAbLrkkktsoPYll1zSTJkyZUCMQry69tprzc0332w9qKZOnWpWWGEF+7X8Nm3aNPP4449bL6x9993XXsPz8L4iKDzXTJ482ay++uo9TEhZFwEREAEREAEREAEREAEREAEREAER6AcCPSNgffLJJ+ahhx4yH3/8cSXu8847r/nqV78ajQ9V6UEtvZhA7mz3e+aZZ6ynFPG+2BL4wQcfWBGKLZQEcF9vvfXm+IJXX33Veme99dZb9vpRo0bZ67mP52y99dZmp512kvdVS8td2RIBERABERABERABERABERABERCB4USgZwQshJbvf//75vnnn69cPiNGjDAcAfmjH/3Ieir1W0J4uu+++8ytt95qXn/9detJRVyscePGmW233dYsu+yy0U+GKUHeH3nkEcOJhQhXbCecMGGCFbzgpiQCIiACIiACIiACIiACIiACIiACIiACQ02gZwSs999/31x88cXmwQcftGLNUkstZUWaMBEPithQeCItvvji1qsIUYfA7nhi/fd//3dfilhDXZH0fhEQAREQAREQAREQAREQAREQAREQARFoikDPCFgAeOKJJ8zPfvYzs9VWW9ng4wQhDxNbDU888UTrjYRYhWj1xhtvmD/84Q/m7rvvNocffriZNGlSUzz1XBEQAREQAREQAREQAREQAREQAREQAREQgS4T6BkB67PPPjN//OMfzf3332+OOeaYwm1x8CG+0w9+8AO7DY5th8R44uS9H/7wh2aVVVYxv/71r81CCy3UZZR6nAiIgAiIgAiIgAiIgAiIgAiIgAiIgAiIQBMEekbAYlsgotQyyyxjfvnLX0a3DzpAxHNCpHrttdes2LXYYovZGE/828svv2yFMLYXKomACIiACIiACIiACIiACIiACIiACIiACLSfQM8IWC6I+8ILL2x+//vfm9GjRxfSJV7Wz3/+c3vCnhOrJGC1vzIqhyIgAiIgAiIgAiIgAiIgAiIgAiIgAiIQI9AzApYToGbOnGl+8YtfmC222KKwRG+//Xbz29/+1qy//voD3lpsK/zxj39svvKVr5if/vSnZr755lONEAEREAEREAEREAEREAEREAEREAEREAER6AECPSNgwfLqq6+2wdiJX3XAAQeYnXfe2SyyyCIDmPG8mj59upk2bZr58MMPbcyriRMnmtmzZ9vA7n/5y1/sNkTuUxIBERABERABERABERABERABERABERABEegNAj0lYOGFddxxx5krr7xygO4CCyxgll56abtdEAGLNGLECPPtb3/bTJ061cw777xW+CIW1vjx46331ciRI3ujdJRLERABERABERABERABERABERABERABERAB01MCFuX1+eefG7YInnTSSeall16aqwhXXXVVM3nyZLPZZptZIcvdc+edd5qxY8eaJZdcUsUuAiIgAiIgAiIgAiIgAiIgAiIgAiIgAiLQQwR6TsDy2eJx9cknnwz8E1sLF1xwwR7Cr6yKgAiIgAiIgAiIgAiIgAiIgAiIgAiIgAikCPS0gJX6OP0uAiIgAiIgAiIgAiIgAiIgAiIgAiIgAiLQ+wR6UsB68cUXzaWXXmpmzJhhXnnlFTNq1Cgb3J0TBgnY/te//tVsuummZqWVVur9EtIXiIAIiIAIiIAIiIAIiIAIiIAIiIAIiMAwJ9BTAtYXX3xhLrvsMnPssceazz77bKDoRo8ePSBgzZw50/ziF78wK6ywgvnv//5vG+BdSQREQAREQAREQAREQAREQAREQAREQAREoHcJ9JSAddddd5lf/epX9mTB3XbbzUycONGce+655o477hgQsBC58MDitMIpU6aYSZMm9W7pKOciIAIiIAIiIAIiIAIiIAIiIAIiIAIiIAK9cwrhp59+an73u99ZsQoPK04ZJP3P//yPufnmmwcELP7t7bffNj/5yU8Mnlm//vWvDcHdlURABERABERABERABERABERABERABERABHqTQM94YCFK/eAHPzBLLrnkHKJUTMD66KOP7DUvv/yy+eMf/2gWX3zx3iwd5VoEREAEREAEREAEREAEREAEREAEREAERKB3PLDeeust8/3vf98sv/zy5pe//KVZcMEFbfFJwFItFgEREAEREAEREAEREAEREAEREAEREIH+JtAzHljOq+r555+32wWXW265QgHrueeeMz/84Q/N2LFjzc9//vMBsau/i1JfJwIiIAIiIAIiIAIiIAIiIAIiIAIiIAL9SaBnBCzwX3XVVeaYY44xm266qfnpT39qRo0aNZcHFp5aRx99tLn77rvtlsOdd965P0tOXyUCIiACIiACIiACIiACIiACIiACIiACw4RATwlY77//vg3kPmPGDLPAAguYrbbayuCRhcfVQQcdZGNeEdD9nXfesUHeEblGjhw5TIpSnykCIiACIiACIiACIiACIiACIiACIiAC/UmgpwQsiuC9994zxx13nLn22mvN559/Hi2VDTbYwJ5CSMB3JREQAREQAREQAREQAREQAREQAREQAREQgd4m0HMCFri/+OKLAW+re+65x7zxxhtm0UUXNWuvvbbZeuutbeyrESNG9HbJKPciIAIiIAIiIAIiIAIiIAIiIAIiIAIiIAKWQE8KWCo7ERABERABERABERABERABERABERABERCB4UNAAtbwKWt9qQiIgAiIgAiIgAiIgAiIgAiIgAiIgAj0JIGeFLA+/fRT88EHH5hFFllkYKvg7NmzzaxZs8y//vUvs9pqq5mlllqqJwtEmRYBERABERABERABERABERABERABERABEZiTQE8JWMS+uvfee83vf/97M2rUKPPHP/7RLL744sY/nZDP+9KXvmQOP/xw8+1vf9vMO++8KnMREAEREAEREAEREAEREAEREAEREAEREIEeJtBTAtYTTzxhfvzjH5t33nnHrLLKKuaYY46xwdtPPfVUc+6555qRI0daQev111+3JxT+6le/MptuumkPF4+yLgIiIAIiIAIiIAIiIAIiIAIiIAIiIAIi0DMC1meffWY9rq6++mozZcoUs+eee5r555/fvPnmm+aHP/yh+eSTT8wf/vAHs9xyy5mZM2ean/3sZ+Yb3/iG+dGPfmQ9spREQAREQAREQAREQAREQAREQAREQAREQAR6k0DPCFh4Xf3kJz+xnlVsIVxsscUs8fvuu8/853/+p9lnn33M1KlT7b99+OGH5pe//KV577337LWjR4/uzdJRrkVABERABERABERABERABERABERABERABEzPCFhvvfWW+f73v2+WX355K04tuOCCtvjOPvtsM23aNHP00UebDTbYwP7bRx99ZH7961+bl19+eSBOlspaBERABERABERABERABERABERABERABESgNwn0jIDlPLAWWGAB81//9V823pUTqp555hm7fXCllVaypUBQ95///Ofm448/lgdWb9ZL5VoEREAEREAEREAEREAEREAEREAEREAEBgj0jIDlYmBdd911Nr7Vlltuae644w7z29/+1my88cb234iJRZoxY4b99wkTJlivLcXAUo0XAREQAREQAREQAREQAREQAREQAREQgd4l0DMCFogfeeQRGwcLDyuX5ptvvoHTBtlmePrppxtELtLvfvc7s+666/Zu6SjnIiACIiACIiACIiACIiACIiACIiACIiACvRMDi7L64osvzE033WTjWiFijRgxwuy///7moIMOMvPOO6956qmn7ImEBG//3ve+Z/7jP/7DzDPPPCpmERABERABERABERABERABERABERABERCBHibQUx5YjvOnn35qRSq2DBILy6XXXnvNTJ8+3Wy22WZm9dVXl3jVwxVTWRcBERABERABERABERABERABERABERABR6AnBSwVnwiIgAiIgAiIgAiIgAiIgAiIgAiIgAiIwPAhIAFr+JS1vlQEREAEREAEREAEREAEREAEREAEREAEepKABKyeLDZlWgREQAREQAREQAREQAREQAREQAREQASGDwEJWMOnrPWlIiACIiACIiACIiACIiACIiACIiACItCTBCRg9WSxKdMiIAIiIAJtIPDme1+YY6762Dzy4mfmnQ/bkCPloVcJjF7ImLVX/JL5/s4LmCVH6QTlXi1H5VsEREAEREAERKA5AhKwmmOrJ4uACIiACPQxgX+994X53ukfmjfe/aKPv1KfNtgEllpkHnPy4QsbBC0lERABERABERABERCB/yMgAUu1QQREQAREQARqEPj/Lv3YXP/w7Bp36hYRKCeww9fnNf+52wLCJAIiIAIiIAIiIAIi4BHoSQHrxRdfNJdeeqmZMWOG+f/Zu//oLIs7///vhBASEiCRBIgaDohwQAFj8QcUKJW1IrC0Lui6bFcUVgnibmua6CbfwMYcwSAmJ3Z3oUUoiG0PpVaKtNim2t1FUVjFIhWRQqmWoOFHMAESyO98z8w5yYeQBEYd7sxc9/M+pwcLc88183jP/DGvc13XffToUYmPj5fCwkIZMmSINDQ0yObNm2Xs2LFy9dVXU2wEEEAAAQQui8Dd3z8rFdXcfXVZcMO808S4CPnFd3uGuQLTRwABBBBAAAEE2gp4FWA1NzfLli1bZMWKFdLY2Ng6k969e7cGWLt375bFixfLlVdeKUuXLpXk5GRqjgACCCCAgHWBv3mq2nqfdIhAi8Dv/784MBBAAAEEEEAAAQTOE/AqwHr77bfliSeekKioKJkxY4ZMmTJFNmzYIDt37mwNsFTIpe7AWrlypcybN09mz55NwRFAAAEEELAuQIBlnZQOzxMgwGI5IIAAAggggAACbQW8CbDq6+uloKBAh1XqDqtx48bpmTz77LOybdu21gBL/V1lZaVkZ2eLujMrPz9fYmN5EyoLHwEEEEDArgABll1PemsrQIDFikAAAQQQQAABBDwNsFQolZmZKX379m0TSnUUYNXU1Og2ZWVlUlxcLImJidQdAQQQQAABqwIEWFY56ewCAQIslgQCCCCAAAIIIOBpgFVRUSEZGRmSkpIieXl5EhMTo2dCgMWSRgABBBDoCgECrK5QD59rEmCFT62ZKQIIIIAAAgiYCXjzCGHLXVWlpaX6ccEBAwZ0GmAdPnxYsrKyZNiwYbJo0aLWsMuMhFYIIIAAAghcWoAA69JGtPjiAgRYX9yObyKAAAIIIIBAMAW8CbAU/yuvvCJFRUUyduxYycnJkfj4+HZ3YKk7tZ5++ml555139COH06ZNC2blmBUCCCCAQJcKEGB1KX/gL06AFfgSM0EEEEAAAQQQ+JwCXgVY1dXV+kXuO3bskB49esjEiRNF3ZGl7ri677779Duv1AvdT58+rV/yrkKuuDh+hvpzrgmaI4AAAggYCBBgGSDR5AsLEGB9YTq+iAACCCCAAAIBFfAqwFI1qKqqkpUrV8qrr74qTU1NHZblK56NcfkAACAASURBVF/5iv4VQvXCdz4IIIAAAghcDgECrMuhSp8tAgRYrAUEEEAAAQQQQKCtgHcBlhp+c3Nz691Wu3btkvLycunTp49cf/31MmnSJP3uq8jISGqNAAIIIIDAZRMgwLpstHQsIgRYLAMEEEAAAQQQQCAAARZFRAABBBBAoKsFCLC6ugLBvj4BVrDry+wQQAABBBBA4PMLeHkH1uefJt9AAAEEEEDArgABll1PemsrQIDFikAAAQQQQAABBNoKEGCxIhBAAAEEEPgCAgRYXwCNrxgLEGAZU9EQAQQQQAABBMJEwMkAq6KiQjIyMvQvDH6ZT2pqqhQXF0tiYuKX6YbvIoAAAggg0E6AAItFcTkFCLAupy59I4AAAggggICPAgRYPlaNMSOAAAIIdLkAAVaXlyDQAyDACnR5mRwCCCCAAAIIfAEBJwOspqYmOXPmjKg/v8xH/RJhr169+EXCL4PIdxFAAAEEOhQgwGJhXE4BAqzLqUvfCCCAAAIIIOCjgJMBlo+QjBkBBBBAILwECLDCq96hni0BVqjFuR4CCCCAAAIIuC5AgOV6hRgfAggggICTAgRYTpYlMIMiwApMKZkIAggggAACCFgSIMCyBEk3CCCAAALhJUCAFV71DvVsCbBCLc71EEAAAQQQQMB1AQIs1yvE+BBAAAEEnBQgwHKyLIEZFAFWYErJRBBAAAEEEEDAkgABliVIukEAAQQQCC8BAqzwqneoZ0uAFWpxrocAAggggAACrgsQYLleIcaHAAIIIOCkAAGWk2UJzKAIsAJTSiaCAAIIIIAAApYECLAsQdINAggggEB4CRBghVe9Qz1bAqxQi3M9BBBAAAEEEHBdgADL9QoxPgQQQAABJwUIsJwsS2AGRYAVmFIyEQQQQAABBBCwJOBlgNXQ0CBVVVXS3Nx8UYbIyEjp1auXqD/5IIAAAgggYFOAAMumJn1dKECAxZpAAAEEEEAAAQTaCngVYKng6te//rWsXbtWqqurL1nL1NRUKS4ulsTExEu2pQECCCCAAAKfR4AA6/No0fbzChBgfV4x2iOAAAIIIIBA0AW8CrBKSkqksLBQmpqapFu3btKvXz/9Z2ef/v37S25urvTp0yfodWR+CCCAAAIhFiDACjF4mF2OACvMCs50EUAAAQQQQOCSAt4EWDU1NZKfny+7du2SefPmyaxZsyQ6OvqSE6QBAggggAACl0OAAOtyqNJniwABFmsBAQQQQAABBBBoK+BNgFVRUSEZGRkSExMjy5Ytk4SEBGqJAAIIIIBAlwkQYHUZfVhcmAArLMrMJBFAAAEEEEDgcwh4E2BVVlZKZmamfmwwLy9PB1l8EEAAAQQQ6CoBAqyukg+P6xJghUedmSUCCCCAAAIImAt4E2A1NjbqF7K///77snz5clHvt+KDAAIIIIBAVwkQYHWVfHhclwArPOrMLBFAAAEEEEDAXMCbAEtN6eDBg/ql7JMmTZL09HSJiooynyktEUAAAQQQsChAgGURk67aCRBgsSgQQAABBBBAAIG2At4EWHV1dbJ371555513ZPPmzTJ+/Hj5+te/ftFfIezRo4eMHDmSl72z6hFAAAEErAsQYFknpcPzBAiwWA4IIIAAAggggICnAVbLS9xLS0uNa5iamqofO0xMTDT+Dg0RQAABBBAwESDAMlGizRcVIMD6onJ8DwEEEEAAAQSCKuDNHVjV1dXy0ksvyZkzZ4xr0atXL5k1a5bExcUZf4eGCCCAAAIImAgQYJko0eaLChBgfVE5vocAAggggAACQRXwJsAKagGYFwIIIICAnwIEWH7WzZdRE2D5UinGiQACCCCAAAKhEiDACpU010Hgcwp8VtUsRa/Uyr5PGuX0uc/5ZZojcJ5A71iR66/qJhnTekjf+AhsLAkQYFmCpJsOBQiwWBgIIIAAAggggEBbAS8DLPVC9507d8rLL7+sf5lQPV6oHhMcOnSofOtb35KxY8fy4nZWutcCJ6uaZeG6c1J+ptnreTB4twSSekXI6gd7igq0+Hx5AQKsL29ID50LEGCxOhBAAAEEEEAAAc8DrCNHjsiSJUt0cNXZZ/DgwZKbmyvqTz4I+Cjw1Mu18vsPGnwcOmN2XOCOUVHybzN6OD5KP4ZHgOVHnXwdJQGWr5Vj3AgggAACCCBwuQS8ugPrxIkTOpg6dOiQqF8YvPfeeyUtLU1iYmL0y93ff/99efHFF0X9UuGQIUNk6dKlkpycfLns6BeByyZw9/fPSkU1d19dNuAw7jgxLkJ+8d2eYSxgb+oEWPYs6am9AAEWqwIBBBBAAAEEEGgr4FWAtWHDBlmzZo1Mnz5dFi5cqIOrCz/q8cJVq1bJ5s2b5cEHH5TZs2dTcwS8E+Bg7F3JvBowB2M75WKf2nGkl44F2KesDAQQQAABBBBAwNMA69y5c5KXlyfHjh2T5cuXS//+/TutpWrz+OOP6zb5+fkSG8sLX1j4fglwMParXr6NloOxnYqxT+040gsBFmsAAQQQQAABBBAwEfDmDqyKigrJyMiQlJQUHWR1dPdVy4Rramp0cFVWVibFxcWSmJhoYkEbBJwR4GDsTCkCORACLDtlZZ/acaQXAizWAAIIIIAAAgggYCLgTYBVWVkpmZmZ0rdv30veVdVyt9bJkyelqKhIEhISTCxog4AzAhyMnSlFIAdCgGWnrOxTO470QoDFGkAAAQQQQAABBEwEvAmw6uvrpaCgQHbt2iXLli2T6667rtP57du3T7Kzs+Wmm26SnJwc6d69u4kFbRBwRoCDsTOlCORACLDslJV9aseRXgiwWAMIIIAAAggggICJgDcBlprM9u3b9d1XV155pWRlZcnIkSMlIiKidZ7Nzc2yd+9eKSwslE8//VQ/ajhhwgQTB9og4JQAB2OnyhG4wRBg2Skp+9SOI70QYLEGEEAAAQQQQAABEwGvAqyGhgb9C4ObNm3Sc0tKSpLRo0frRwSrq6tlz549cvToUf1vM2fOlPT0dImKijJxoA0CTglwMHaqHIEbDAGWnZKyT+040gsBFmsAAQQQQAABBBAwEfAqwFITqqurk61bt8q6det0aHXhJy4uTubOnSvTp0+X6OhoEwPaIOCcAAdj50oSqAERYNkpJ/vUjiO9EGCxBhBAAAEEEEAAARMB7wKslkmpd2J9+OGHsnv3bqmqqpL4+HgZNWqUfjfWxX6h0ASFNgh0tQAH466uQLCvT4Blp77sUzuO9EKAxRpAAAEEEEAAAQRMBLwNsEwmRxsEfBXgYOxr5fwYNwGWnTqxT+040gsBFmsAAQQQQAABBBAwEfAywGpqapLjx4/rRwiHDBnSOk91J9bJkyclNTVVIiMjTeZPGwScFOBg7GRZAjMoAiw7pWSf2nGkFwIs1gACCCCAAAIIIGAi4F2AdeTIEVmyZIkcPHhQZsyYIY8++mjrPA8dOqR/nbB///6yaNEiufrqq00MaIOAcwIcjJ0rSaAGRIBlp5zsUzuO9EKAxRpAAAEEEEAAAQRMBLwKsE6cOCG5ubmigqq+ffvKfffdp0Oslo/6BUIVbql3Y6k7s5YuXSrJyckmDrRBwCkBDsZOlSNwgyHAslNS9qkdR3ohwGINIIAAAggggAACJgJeBVirV6+Wn/3sZ3LXXXdJenp6h78y2NDQIBs3bpS1a9fKgw8+KLNnzzZxoA0CTglwMHaqHIEbDAGWnZKyT+040gsBFmsAAQQQQAABBBAwEfAmwFLvu1KPBZ47d06WLVsmCQkJnc6vsrJSsrOzJTY2Vt+RFRcXZ2LhfRv1brCPP/5Y3njjDfnoo4/k7Nmzcscdd8jtt9/e4dwqKiqkpKRE9u3bJzU1NRIREaHvWJs8ebKkpaXxHrEuXBEcjLsQPwwuTYBlp8jsUzuO9EKAxRpAAAEEEEAAAQRMBLwJsFTYkpGRISkpKZKXlycxMTGdzk+FMfn5+VJWVibFxcWSmJhoYuF1m9OnT8tPf/pTHVypjwqjVHCnwqgJEya0m9vhw4dl3bp1+kX43bp1k/j4eKmvr9ehl/rumDFjZNasWfrf+IRegINx6M3D6YoEWHaqzT6140gvBFisAQQQQAABBBBAwETAmwBL3VWVmZkpvXv3vuRdVeouLRVyqV8kLCoquujdWiZIrrdR81RhlPplxiuuuEKmTp0qI0eO7DR8UkHV+vXr5cCBAzJq1Ci55557dCDY3Nws+/fv149g1tbWyv333y/Dhw93ffqBHB8H40CW1ZlJEWDZKQX71I4jvRBgsQYQQAABBBBAAAETAW8CrMbGRnnmmWfk9ddfl8WLF8u4ceM6nd+ePXskJydHvva1r8ljjz0W6LuIVOj0y1/+Unbu3CkDBw6UOXPm6JDvYh9199WaNWukR48e+l1iSUlJrc1Vf1u3btXO6jFC9Q4xdUcWn9AKcDAOrXe4XY0Ay07F2ad2HOmFAIs1gAACCCCAAAIImAh4E2CpybQEUyp4WbhwoXz1q19t834r9eigev/TypUr9R1EBQUFcsMNN5g4eNvm008/leeee07U+6/US+tViHWpz/bt22XLli0yYsQIHXhd+Jigugvr+eeflwEDBsj8+fOlZ8+el+qSf7cswMHYMijdtREgwLKzINindhzphQCLNYAAAggggAACCJgIeBVgqbuDNm/erAMqFdiojwqz1IvH1Tuy1Puc1CcyMlIHXOrXCoN+91BLGKUeGfz2t79tdLfZr371Kx30TZw4UWbMmNFunRw5ckTULz4q20ceeUT69OljspZoY1GAg7FFTLpqJ0CAZWdRsE/tONILARZrAAEEEEAAAQQQMBHwKsBSE1Ih1t69e2XFihVy8ODBdnMcOnSoDl1UoBP08EpZ/OQnP5H333+/9YXrv/vd7+TUqVPa5aqrrpJp06bJkCFD2liol72ru9k6+4VC9X3lq+5oM72ry2Sx0cZcgIOxuRUtP78AAdbnN+voG+xTO470QoDFGkAAAQQQQAABBEwEvAuwzp+UCljUC9tbPrGxsRf9dUITEJ/aqPmvXbtWPv74Y/0opboDrXv37vqRP/Vrgupl7SrE+8Y3viF/8zd/0xpiEWC5X2UOxu7XyOcREmDZqR771I4jvRBgsQYQQAABBBBAAAETAa8DLJMJBrnN6dOn9Z1S6vFJ9R4rdUeVenG9+m/1iOVrr70mv//97/WjgOffSXW5A6x33303yOwhmdvjJfz6Y0igw/Qiy6fsD9OZ2502+9SuJ721FWCfsiIQQAABBBBAoCsFxowZ05WX7/DaBFjOlcR8QC2P+lVWVsrtt9+u77Q6/7FJ9cuNP/7xj2Xfvn1t3ndFgGVu3FUtORh3lXx4XJeDsZ06s0/tONJLxwLsU1YGAggggAACCHSlAAFWV+oH8Nom76p655135MUXXxT1brAHHnhAP2J4uQOsAFKHfEo8mhRy8rC6II8Q2ik3+9SOI710LMA+ZWUggAACCCCAAAJtBbgDy+MVod6BtWbNGiktLZU5c+bI9ddf32426gXv6i6sQYMGybx58/Q7wlp+hfDWW2/VL3+/8MOvEHb9ouBg3PU1CPIIOBjbqS771I4jvRBgsQYQQAABBBBAAAETAQIsEyVH26hHBF944QX58MMP5Zvf/KZMmDCh3Ug7ugNr+/btsmXLFhkxYoQOvtQ7s87/7N+/X55//nkZMGCAzJ8/X78Unk9oBTgYh9Y73K5GgGWn4uxTO470QoDFGkAAAQQQQAABBEwECLBMlBxus2vXLv2I4JVXXqlf1K5+jbDlc/47sL7+9a/LtGnT9D8dPnxY37kVHR0t6enpkpyc3Pqd5uZmfYeWCrluueUWfYfW+e/VcpgiUEPjYByocjo3GQIsOyVhn9pxpBcCLNYAAggggAACCCBgIkCAZaLkcJvq6modRn3yySdy4403yt13363fc3X+rxCqO6geeughHXKpT319vaxfv14OHDig78K699579V1WKrxSd19t3LhRt5k7d65ce+21Ds8+uEPjYBzc2rowMwIsO1Vgn9pxpBcCLNYAAggggAACCCBgIuBlgKWClrKyMtm2bZuoO5DKy8slKSlJbrrpJpk0aZKkpKSE1V1D6o6qdevWiQqz1OOA8fHxcvbsWR1Cqf+vAqq0tLQ26+HYsWOydu1aqaioaP2Oaq++p+64Uo5Tp04NK0eTDROqNhyMQyUdntchwLJTd/apHUd6IcBiDSCAAAIIIIAAAiYC3gVYVVVVsnLlSnn11Vf1XUYXfiIjI+W2226Thx9+WBITE00MAtFGBVElJSWyb98+US93V3dhDR48WKZPn64DvY4+F35HBVfqccLJkyfrwEtZ8ukaAQ7GXeMeLlclwLJTafapHUd6IcBiDSCAAAIIIIAAAiYCXgVY6g6jgoIC2bFjh/To0UMmTpwoN998s37vU2Vlpbz77rvy1ltvSW1trYwbN05ycnLavBPKBIQ2CLggwMHYhSoEdwwEWHZqyz6140gvBFisAQQQQAABBBBAwETAqwDrlVdekaKiIhk9erQOp/r169dujupxwsLCQlG/vpeZmdn64nITDNog4IoAB2NXKhHMcRBg2akr+9SOI70QYLEGEEAAAQQQQAABEwFvAiz1WNySJUv0i8dVQDVw4MBO56feCZWVlSXDhg2TRYsWSUxMjIkFbRBwRoCDsTOlCORACLDslJV9aseRXgiwWAMIIIAAAggggICJgDcBlnpfU0ZGhn6fU15e3kVDKRV25efn6xe9FxcXh9W7sEyKThv3BTgYu18jn0dIgGWneuxTO470QoDFGkAAAQQQQAABBEwECLBMlGiDQIgFOBiHGDzMLkeAZafg7FM7jvRCgMUaQAABBBBAAAEETAS8CbB4hNCknLQJigAH46BU0s15EGDZqQv71I4jvRBgsQYQQAABBBBAAAETAW8CLDWZlpe4q18eVO+4SkpKajdHXuJuUnbauC7Awdj1Cvk9PgIsO/Vjn9pxpBcCLNYAAggggAACCCBgIuBVgFVdXS0FBQWyY8cO6dGjh3z1q1+VMWPGSEJCgqh/U788+MYbb0htba2MGzdO/1JhXFyciQNtEHBKgIOxU+UI3GAIsOyUlH1qx5FeCLBYAwgggAACCCCAgImAVwGWmpB6mfsPfvAD+Z//+R9pampqN8fIyEi57bbb5OGHH+bl7SYrgDZOCnAwdrIsgRkUAZadUrJP7TjSCwEWawABBBBAAAEEEDAR8C7AUpNqbm7WvzD43//93/L222/LqVOnpE+fPpKWliZ33HGHXHXVVRIREWEyf9og4KQAB2MnyxKYQRFg2Skl+9SOI70QYLEGEEAAAQQQQAABEwEvAyyTidEGAZ8FOBj7XD33x06AZadG7FM7jvRCgMUaQAABBBBAAAEETAQIsEyUaINAiAU4GIcYPMwuR4Blp+DsUzuO9EKAxRpAAAEEEEAAAQRMBJwMsOrq6mTv3r36Zexf5qNe9D5y5EiJjo7+Mt3wXQRCLsDBOOTkYXVBAiw75Waf2nGkFwIs1gACCCCAAAIIIGAi4GSApV7UnpGRIaWlpSZz6LRNamqqFBcX8zL3L6XIl7tCgINxV6iHzzUJsOzUmn1qx5FeCLBYAwgggAACCCCAgImAkwGWein70qVL5dixY+3moMKt6upqSUpKkpiYmHb/XlNTI+Xl5TJixAi55ZZbZNasWRIXF2diQRsEnBHgYOxMKQI5EAIsO2Vln9pxpBcCLNYAAggggAACCCBgIuBkgNXZwA8ePCi5ubkyadIkSU9Pl6ioqHZNGxoaZNWqVbJt2zYdgg0dOtTEgTYIOCXAwdipcgRuMARYdkrKPrXjSC8EWKwBBBBAAAEEEEDARMCbAKuxsVE/Dvjee+9JUVGR9O/fv9P5qTu3MjMzJS0tTT+K2K1bNxML2iDgjAAHY2dKEciBEGDZKSv71I4jvRBgsQYQQAABBBBAAAETAW8CrMrKSh1K9evXT/Ly8jp8fLBlwuoxwvz8fDl+/LgOuxISEkwsaIOAMwIcjJ0pRSAHQoBlp6zsUzuO9EKAxRpAAAEEEEAAAQRMBLwJsFpe7N6zZ09ZtmyZ9O7du9P5nT59WrKzs+Xs2bO8xN1kFdDGOQEOxs6VJFADIsCyU072qR1HeiHAYg0ggAACCCCAAAImAt4EWC13Ve3evVsWL14s48eP73R+b775pjz55JNy4403XvJuLRMk2iAQagEOxqEWD6/rEWDZqTf71I4jvRBgsQYQQAABBBBAAAETAW8CLDWZkpISKSwslO7du8ucOXPkzjvvbPN4oHrM8Le//a288MILUl9fL1lZWTJlyhQTB9og4JQAB2OnyhG4wRBg2Skp+9SOI70QYLEGEEAAAQQQQAABEwGvAiz1C4OrV6+WTZs2SVNTU6fzi4yMlJkzZ8pDDz3U4S8VmsDQBoGuFOBg3JX6wb82AZadGrNP7TjSCwEWawABBBBAAAEEEDAR8CrAUhNSwdWuXbtk/fr1cuDAgTZBlgquhg0bJgsWLJCRI0dKRESEiQFtEHBOgIOxcyUJ1IAIsOyUk31qx5FeCLBYAwgggAACCCCAgImAdwHW+ZNSjwlWVVW1/lV8fLx+vJAPAr4LcDD2vYJuj58Ay0592Kd2HOmFAIs1gAACCCCAAAIImAh4E2A1NzfLmTNn9B1XKqiKiooymR9tEPBSgIOxl2XzZtAEWHZKxT6140gvBFisAQQQQAABBBBAwETAmwCroqJCMjIy5NSpU/pF7kOGDDGZH20Q8FKAg7GXZfNm0ARYdkrFPrXjSC8EWKwBBBBAAAEEEEDARMCbAOv06dOSnZ0tZWVlBFgmlaWN1wIcjL0un/ODJ8CyUyL2qR1HeiHAYg0ggAACCCCAAAImAt4EWOoRwh/96EeyYcMGyc3NlcmTJ5vMjzYIeCnAwdjLsnkzaAIsO6Vin9pxpBcCLNYAAggggAACCCBgIuBNgKUmU1lZKU8//bTs379fvvOd70haWtpF56h+lbBXr16i/uSDgE8CHIx9qpZ/YyXAslMz9qkdR3ohwGINIIAAAggggAACJgLeBFgt78AqLS01mZduk5qaKsXFxZKYmGj8HRoi4IIAB2MXqhDcMRBg2akt+9SOI70QYLEGEEAAAQQQQAABEwECLBMl2iAQYgEOxiEGD7PLEWDZKTj71I4jvRBgsQYQQAABBBBAAAETAW8CLJPJ0AaBoAhwMA5KJd2cBwGWnbqwT+040gsBFmsAAQQQQAABBBAwESDAMlGiDQIhFuBgHGLwMLscAZadgrNP7TjSCwEWawABBBBAAAEEEDAR8DbAqq+vlwMHDsgf//hH+eyzz+SKK66Q0aNHy7Bhw6R79+4mc6cNAs4KcDB2tjSBGBgBlp0ysk/tONILARZrAAEEEEAAAQQQMBHwLsBqaGiQX//617J27Vqprq5uN8e4uDiZO3euTJ8+XaKjo00MaIOAcwIcjJ0rSaAGRIBlp5zsUzuO9EKAxRpAAAEEEEAAAQRMBLwKsFR4tWrVKtm0aZOe24ABA+SGG24QFVpVVlbqu7HKy8v1v82cOVPS09MlKirKxIE2CDglwMHYqXIEbjAEWHZKyj6140gvBFisAQQQQAABBBBAwETAqwBr+/btkp+fL0lJSZKdna0fGYyIiGidZ3Nzs+zdu1cKCwvl008/lby8PJkwYYKJA20QcEqAg7FT5QjcYAiw7JSUfWrHkV4IsFgDCCCAAAIIIICAiYA3AZZ651VBQYHs2rVLli1bJtddd12n89u3b58OuG666SbJycnhnVgmK4E2TglwMHaqHIEbDAGWnZKyT+040gsBFmsAAQQQQAABBBAwEfAmwFKPCGZmZkrfvn31XVixsbGdzu/cuXP67quTJ09KUVGRJCQkmFjQBgFnBDgYO1OKQA6EAMtOWdmndhzphQCLNYAAAggggAACCJgIeBNgVVRUSEZGhqSkpOhwKiYmptP51dTU6JCrrKxMiouLJTEx0cSCNgg4I8DB2JlSBHIgBFh2yso+teNILwRYrAEEEEAAAQQQQMBEwJsAq+WuqmPHjsny5culf//+nc5PtXn88cd1m0vdrWWCRBsEQi3AwTjU4uF1PQIsO/Vmn9pxpBcCLNYAAggggAACCCBgIuBNgKUms2HDBlmzZo3cdddd+hcGo6Oj282xrq5O/1Lh5s2b5cEHH5TZs2ebONAGAacEOBg7VY7ADYYAy05J2ad2HOmFAIs1gAACCCCAAAIImAh4FWCdOHFCcnNz5dChQ5Kamir33HOPjBo1Snr16iXqscH33ntPNm7cKKWlpTJkyBBZunSpJCcnmzjQBgGnBDgYO1WOwA2GAMtOSdmndhzphQCLNYAAAggggAACCJgIeBVgqQl99NFHOphSf3b2GTx4sA661J98EPBRgIOxj1XzZ8wEWHZqxT6140gvBFisAQQQQAABBBBAwETAuwBLTUo9Jrhz5055+eWX5cMPP5Ta2lrp0aOHDqzuvvtuGT9+fIePF5qA0AYBFwQ4GLtQheCOgQDLTm3Zp3Yc6YUAizWAAAIIIIAAAgiYCHgZYJlMjDYI+CzAwdjn6rk/dgIsOzVin9pxpBcCLNYAAggggAACCCBgIuBtgNXQ0KDvvIqLi2udp/o79b+YmBiTudMGAWcFOBg7W5pADIwAy04Z2ad2HOmFAIs1gAACCCCAAAIImAh4F2BVVVXJD3/4Q/nd734n06ZNk0cffbR1nurl7v/2b/8mY8eOlQULFkh8fLyJAW0QcE6Ag7FzJQnUgAiw7JSTfWrHkV4IsFgDCCCAAAIIIICAiYBXAVZ1dbUUFBTIjh07JDIyUr/vKj09vXWef/3rX+Xxxx+X8vJyGTdunOTk5LS5Q8sEhDYIuCDAwdiFKgR3DARYdmrLPrXjSC8EWKwBBBBAAAEEEEDARMCrAGvDhg2yZs0aufnmmyUrK0uSkpLazVHdofWf//mf8tprr0lmLemNmAAAIABJREFUZqa+S4sPAr4JcDD2rWJ+jZcAy0692Kd2HOmFAIs1gAACCCCAAAIImAh4E2DV1NRIfn6+lJaWSmFhoQwYMKDT+R09elQHXKmpqZKXl8c7sUxWAm2cEuBg7FQ5AjcYAiw7JWWf2nGkFwIs1gACCCCAAAIIIGAi4E2AVVFRIRkZGZKSknLJUKol7CorK5Pi4mJJTEw0saANAs4IcDB2phSBHAgBlp2ysk/tONILARZrAAEEEEAAAQQQMBHwLsDq16+fvhMrNja20/kRYJmUnjYuC3Awdrk6/o+NAMtODdmndhzphQCLNYAAAggggAACCJgIeBNg1dfX6xe47969W5YvXy5Dhw7tdH7q1wjVI4Q33nijfpF79+7dTSxog4AzAhyMnSlFIAdCgGWnrOxTO470QoDFGkAAAQQQQAABBEwEvAmw1GS2bdsmS5YskYEDB8qiRYtk0KBBEhER0TrP5uZm+fjjj+Xpp58WFWKpNpMmTTJxoA0CTglwMHaqHIEbDAGWnZKyT+040gsBFmsAAQQQQAABBBAwEfAqwGpoaJBVq1bJpk2b9NwSEhLkqquu0ndjqeDqyJEjUl5erv9t5syZkp6eLlFRUSYOtEHAKQEOxk6VI3CDIcCyU1L2qR1HeiHAYg0ggAACCCCAAAImAl4FWGpCdXV1snXrVlm3bp1UV1e3m2NcXJzMnTtXpk+fLtHR0SYGtEHAOQEOxs6VJFADIsCyU072qR1HeiHAYg0ggAACCCCAAAImAt4FWC2TUu/EUnddtdxxpf4+KSlJP1bIO69MSk8blwU4GLtcHf/HRoBlp4bsUzuO9EKAxRpAAAEEEEAAAQRMBLwNsEwmRxsEfBXgYOxr5fwYNwGWnTqxT+040gsBFmsAAQQQQAABBBAwEfAuwFIvav/zn/+sHyNMTEyU+++/v3Wef/3rX+UXv/iFfPOb35Rrr722zQveTTBog4ArAhyMXalEMMdBgGWnruxTO470QoDFGkAAAQQQQAABBEwEvAqwVHi1ZcsWWbFihTQ2NsqMGTPk0UcfbZ2n+uXBrKws/W6sRx55RAdZ5/9KoQkIbRBwQYCDsQtVCO4YCLDs1JZ9aseRXgiwWAMIIIAAAggggICJgFcB1ttvvy1PPPGE/mXB2bNnyze+8Q393quWj3rB++uvv64DrtraWikoKJAbbrjBxIE2CDglwMHYqXIEbjAEWHZKyj6140gvBFisAQQQQAABBBBAwETAmwBL3XH1zDPP6IBq8eLFMm7cuE7nt2fPHsnJyZHJkydLRkaGdOvWzcSCNgg4I8DB2JlSBHIgBFh2yso+teNILwRYrAEEEEAAAQQQQMBEwJsAq7KyUjIzM6Vv376Sn58vsbGxnc7v3LlzkpeXJydPnpSioiJJSEgwsaANAs4IcDB2phSBHAgBlp2ysk/tONILARZrAAEEEEAAAQQQMBHwJsCqqKjQd1OlpKTocComJqbT+dXU1OiQq6ysTIqLi/XL3vkg4JMAB2OfquXfWAmw7NSMfWrHkV4IsFgDCCCAAAIIIICAiYA3AZZ6MfuiRYvk1KlTUlhYKFdccUWn81N3a2VnZ+u7tJYsWSJxcXEmFrRBwBkBDsbOlCKQAyHAslNW9qkdR3ohwGINIIAAAggggAACJgLeBFhqMuvWrZOf/OQnMnPmTElPT9cvc7/w09DQIBs3bpS1a9fKP/3TP8ncuXNNHGiDgFMCHIydKkfgBkOAZaek7FM7jvRCgMUaQAABBBBAAAEETAS8CrBOnDghubm5cujQIRk8eLBMnTpVhgwZIqmpqXL06FH5+OOP5Ze//KV89NFH+u+XLl0qycnJJg60QcApAQ7GTpUjcIMhwLJTUvapHUd6IcBiDSCAAAIIIIAAAiYCXgVYakIqnFLBlPqzs48Kt1TQpf7kg4CPAhyMfayaP2MmwLJTK/apHUd6IcBiDSCAAAIIIIAAAiYC3gVYalJ1dXWyc+dO+d3vfielpaWt81R3Yt1xxx0yduxYiY6ONpk/bRBwUoCDsZNlCcygCLDslJJ9aseRXgiwWAMIIIAAAggggICJgJcBlsnEaIOAzwIcjH2unvtjJ8CyUyP2qR1HeiHAYg0ggAACCCCAAAImAgRYJkq0QSDEAhyMQwweZpcjwLJTcPapHUd6IcBiDSCAAAIIIIAAAiYCgQywmpqa5NSpU/rxwmHDhklMTIyJBW0QcEaAg7EzpQjkQAiw7JSVfWrHkV4IsFgDCCCAAAIIIICAiYB3Adann34q//Ef/yF/+MMfpLGx8aJzVO/EKi4ulsTERBML2iDgjAAHY2dKEciBEGDZKSv71I4jvRBgsQYQQAABBBBAAAETAa8CrL/85S+SnZ0tJ0+eNJmbDB8+XJ566inp06ePUXsaIeCKAAdjVyoRzHEQYNmpK/vUjiO9EGCxBhBAAAEEEEAAARMBbwKs5uZmee655+TnP/+53HbbbfLAAw9IVFSUFBYWSnJyssyfP1/P98iRI/Lkk0/qRwdzcnIkLi7OxIE2CDglwMHYqXIEbjAEWHZKyj6140gvBFisAQQQQAABBBBAwETAmwCrurpaFi1aJOfOnZNly5ZJQkKC1NTUSH5+vvTv318effTR1vlu27ZNlixZIg8//LDMnDnTxIE2CDglwMHYqXIEbjAEWHZKyj6140gvBFisAQQQQAABBBBAwETAmwCroqJCMjIyJCUlRfLy8vSL2VsCLPWI4GOPPSbdunXTc1aPGH7ve9/TwZYKuGJjY00saIOAMwIcjJ0pRSAHQoBlp6zsUzuO9EKAxRpAAAEEEEAAAQRMBLwJsCorKyUzM1P69evXGmCpl7g/88wz8tlnn7UJqtRdWirkOn78OC9xN1kFtHFOgIOxcyUJ1IAIsOyUk31qx5FeCLBYAwgggAACCCCAgImANwFWS1j1f//3f7J8+XIZOnSont9PfvIT2bJli34X1sCBA/XfHT58WLKysiQpKUk/bti7d28TC9og4IwAB2NnShHIgRBg2Skr+9SOI70QYLEGEEAAAQQQQAABEwFvAiw1mZ07d8oTTzwh8fHxsnDhQpk8ebJ88MEH+vHBa6+9VhYsWCA9e/aUFStWyB/+8AeZOnWqfuyw5dFCExDaIOCCAAdjF6oQ3DEQYNmpLfvUjiO9EGCxBhBAAAEEEEAAARMBrwKshoYGWb16tWzatEmmT5+uX9yu/m7VqlX6787/9O3bV999dc0115g40AYBpwQ4GDtVjsANhgDLTknZp3Yc6YUAizWAAAIIIIAAAgiYCHgVYKkJNTU1iXqMUL33SoVY6lNXVyevvPKKvPjii3LixAn5yle+Iv/yL/8iV199tYkBbRBwToCDsXMlCdSACLDslJN9aseRXgiwWAMIIIAAAggggICJgHcBlsmkaIOA7wIcjH2voNvjJ8CyUx/2qR1HeiHAYg0ggAACCCCAAAImAgRYJkq0QSDEAhyMQwweZpcjwLJTcPapHUd6IcBiDSCAAAIIIIAAAiYCTgZYFRUV+uXrpaWlkpCQoF/arj6TJk2SefPmmcyLNgh4LcDB2OvyOT94Aiw7JWKf2nGkFwIs1gACCCCAAAIIIGAi4GSAderUKVm6dKkcO3aszRwIsExKSpsgCHAwDkIV3Z0DAZad2rBP7TjSCwEWawABBBBAAAEEEDARcDLAMhk4bRAIsgAH4yBXt+vnRoBlpwbsUzuO9EKAxRpAAAEEEEAAAQRMBAiwTJRog0CIBTgYhxg8zC5HgGWn4OxTO470QoDFGkAAAQQQQAABBEwEnAyw6urqZO/evVJbW2syh07b9OjRQ0aOHCnR0dFfqh++jECoBTgYh1o8vK5HgGWn3uxTO470QoDFGkAAAQQQQAABBEwEnAywzn+Ju8kkOmuTmpoqxcXFkpiY+GW64bsIhFyAg3HIycPqggRYdsrNPrXjSC8EWKwBBBBAAAEEEEDARMDJAKuzl7irCalwq7q6WpKSkiQmJqbdHGtqaqS8vFxGjBght9xyi8yaNUvi4uJMLGiDgDMCHIydKUUgB0KAZaes7FM7jvRCgMUaQAABBBBAAAEETAScDLA6G/jBgwclNzdX1K8RpqenS1RUVLumDQ0NsmrVKtm2bZv+JcOhQ4eaONAGAacEOBg7VY7ADYYAy05J2ad2HOmFAIs1gAACCCCAAAIImAh4E2A1NjbqxwHfe+89KSoqkv79+3c6v2PHjklmZqakpaVJRkaGdOvWzcSCNgg4I8DB2JlSBHIgBFh2yso+teNILwRYrAEEEEAAAQQQQMBEwJsAq7KyUodS/fr1k7y8vA4fH2yZsHqMMD8/X44fP67DroSEBBML2iDgjAAHY2dKEciBEGDZKSv71I4jvRBgsQYQQAABBBBAAAETAW8CrJYXu/fs2VOWLVsmvXv37nR+p0+fluzsbDl79iwvcTdZBbRxToCDsXMlCdSACLDslJN9aseRXgiwWAMIIIAAAggggICJgDcBVstdVbt375bFixfL+PHjO53fm2++KU8++aTceOONl7xbywSJNgiEWoCDcajFw+t6BFh26s0+teNILwRYrAEEEEAAAQQQQMBEwJsAS02mpKRECgsLpXv37jJnzhy588472zweqB4z/O1vfysvvPCC1NfXS1ZWlkyZMsXEIVBtmpubZevWrfL6669rn0ceeUT69OnTbo7qrjZlum/fPlEBYUREhCQnJ8vkyZP1+8MiIyMD5eLTZDgY+1Qt/8ZKgGWnZuxTO470QoDFGkAAAQQQQAABBEwEvAqw1C8Mrl69WjZt2iRNTU2dzk8FLzNnzpSHHnqow18qNIHxuc2f//xnWbdunQ7xOguwDh8+rNtUV1frl9zHx8fr9uqxSxVkjRkzRmbNmsUL8LtoIXAw7iL4MLksAZadQrNP7TjSCwEWawABBBBAAAEEEDAR8CrAUhNSwdWuXbtk/fr1cuDAgTZBlgquhg0bJgsWLJCRI0fqICbcPiqQWrNmjXzyySd66h0FWCqoavEbNWqU3HPPPfql+OrOrf3798vGjRultrZW7r//fhk+fHi4EToxXw7GTpQhsIMgwLJTWvapHUd6IcBiDSCAAAIIIIAAAiYC3gVY509KBTFVVVWtf6XuIlKPF4br5/xHBwcNGiRlZWUSGxvb7hFCdfeVCrl69Ogh6enpkpSU1Ep2fh/qMcLZs2eHZRDY1WuIg3FXVyDY1yfAslNf9qkdR3ohwGINIIAAAggggAACJgJeB1gmEwynNi2PDvbr10/uuOMO2bBhg76z6sJ3YG3fvl22bNkiI0aM0O8SU48Qnv9Rd2E9//zzMmDAAJk/f76oX37kE1oBDsah9Q63qxFg2ak4+9SOI70QYLEGEEAAAQQQQAABEwECLBMlD9q0PDp4/PhxmTt3rkRHR+u7rDoKsH71q1/JG2+8IRMnTpQZM2a0m92RI0f0u8bUHVqdvQDeAxKvh8jB2OvyOT94Aiw7JWKf2nGkFwIs1gACCCCAAAIIIGAiQIBlouR4m/Mf+/va174m06dPl9LS0k4DrJ/+9KeyZ88efZfW7bff3m52p06dkhUrVuhfJnzwwQdl4MCBjgsEb3gcjINXU5dmRIBlpxrsUzuO9EKAxRpAAAEEEEAAAQRMBAiwTJQcb3P+o4MqcIqLi5OW91x1dAcWAZbjBRURDsbu18jnERJg2ake+9SOI70QYLEGEEAAAQQQQAABEwECLBMlh9tc+Ojgtddeq0fblQHWu+++67CYH0N7vIRff/SjUn6OcvmU/X4O3LFRs08dK0jAhsM+DVhBmQ4CCCCAAAKeCYwZM8a5ERNgOVcS8wF19OhgREQEAZY5obMtORg7W5pADIyDsZ0ysk/tONJLxwLsU1YGAggggAACCHSlAAFWV+oH8NodPTrYMs2uvAMrgNQhnxKPJoWcPKwuyCOEdsrNPrXjSC8dC7BPWRkIIIAAAggggEBbAS/vwPrkk0/k5Zdflh07dsjRo0clPj5eCgsLZciQIdLQ0CCbN2+WsWPHytVXXx3YetfW1sratWvlo48+Mp5jy0vbW36F8NZbb5VZs2a1+z6/QmhMetkacjC+bLR0LCIcjO0sA/apHUd6IcBiDSCAAAIIIIAAAiYCXgVY6pG5LVu26F/Ia2xsbJ1f7969WwOs3bt3y+LFi+XKK6+UpUuXSnJysomDd21UgPWzn/1MVNjU0Uf5qPdjqU+vXr1EPVo4adIkmTBhgmzfvl07jhgxQubMmSPdunVr08X+/fvl+eeflwEDBsj8+fOlZ8+e3vn4PmAOxr5X0O3xE2DZqQ/71I4jvRBgsQYQQAABBBBAAAETAa8CrLffflueeOIJiYqKkhkzZsiUKVNkw4YNsnPnztYAS4Vc6g6slStXyrx582T27NkmDoFrc7FHCFv+LTo6WtLT09uEfMpP3aGlQq5bbrlF36HV8l6twCE5PCEOxg4XJwBDI8CyU0T2qR1HeiHAYg0ggAACCCCAAAImAt4EWPX19VJQUKDDKnWH1bhx4/T8nn32Wdm2bVtrgKX+rrKyUrKzs0XdmZWfny+xsbEmFoFqc7EAS1muX79eDhw4oO/Cuvfee/VdViq8Undfbdy4UVSbuXPnSsuvGgYKx4PJcDD2oEgeD5EAy07x2Kd2HOmFAIs1gAACCCCAAAIImAg4HWCpQGXv3r3So0cP6devn2RmZkrfvn3bhFIdBVg1NTW6TVlZmRQXF0tiYqKJRaDaXCzAUhM9duyYfodWRUWFfoRQvUdMhVZnz55tfdxw6tSp3H3VRauCg3EXwYfJZQmw7BSafWrHkV4IsFgDCCCAAAIIIICAiYCzAZYKoX784x/Liy++KAsWLJDbbrtNMjIyJCUlRfLy8iQmJkbPjwCr4zJfKsBS31LhVUlJiezbt0+Ut3pUUL0zbPLkyZKWliaRkZEma4g2l0GAg/FlQKXLVgECLDuLgX1qx5FeCLBYAwgggAACCCCAgImAkwHWmTNn5N///d/lj3/8o35UUN15pR4DVHdVlZaW6scF1QvGOwuwVHiTlZUlw4YNk0WLFrWGXSYgtEHABQEOxi5UIbhjIMCyU1v2qR1HeiHAYg0ggAACCCCAAAImAk4GWOrOIHW31ejRo2XhwoWtAdQrr7wiRUVFMnbsWMnJydGPvV14B5b67tNPPy3vvPOODr6mTZtm4kAbBJwS4GDsVDkCNxgCLDslZZ/acaQXAizWAAIIIIAAAgggYCLgZIClXsL+xhtviHoHk/rFwZZPdXW1fpH7jh079HuxJk6cqO/IUndc3XffffqdV+qF7qdPn9Z3bqmQKy4uzsSBNgg4JcDB2KlyBG4wBFh2Sso+teNILwRYrAEEEEAAAQQQQMBEwMkA62IDr6qqkpUrV8qrr74qTU1NHTb9yle+on+FUL3wnQ8CPgpwMPaxav6MmQDLTq3Yp3Yc6YUAizWAAAIIIIAAAgiYCHgXYKlJqV8nbLnbateuXVJeXi59+vSR66+/XiZNmqTffcULyE3KTxtXBTgYu1qZYIyLAMtOHdmndhzphQCLNYAAAggggAACCJgIeBlgmUyMNgj4LMDB2OfquT92Aiw7NWKf2nGkFwIs1gACCCCAAAIIIGAiQIBlokQbBEIswME4xOBhdjkCLDsFZ5/acaQXAizWAAIIIIAAAgggYCJAgGWiRBsEQizAwTjE4GF2OQIsOwVnn9pxpBcCLNYAAggggAACCCBgIkCAZaJEGwRCLMDBOMTgYXY5Aiw7BWef2nGkFwIs1gACCCCAAAIIIGAiQIBlokQbBEIswME4xOBhdjkCLDsFZ5/acaQXAizWAAIIIIAAAgggYCJAgGWiRBsEQizAwTjE4GF2OQIsOwVnn9pxpBcCLNYAAggggAACCCBgIkCAZaJEGwRCLMDBOMTgYXY5Aiw7BWef2nGkFwIs1gACCCCAAAIIIGAiQIBlokQbBEIswME4xOBhdjkCLDsFZ5/acaQXAizWAAIIIIAAAgggYCLgZYBVV1cnO3fulJdfflkOHjwo1dXVEhcXJ0OHDpVvfetbMnbsWImOjjaZP20QcFKAg7GTZQnMoAiw7JSSfWrHkV4IsFgDCCCAAAIIIICAiYB3AdaRI0dkyZIlOrjq7DN48GDJzc0V9ScfBHwU4GDsY9X8GTMBlp1asU/tONILARZrAAEEEEAAAQQQMBHwKsA6ceKEDqYOHTokqampcu+990paWprExMTImTNn5P3335cXX3xRSktLZciQIbJ06VJJTk42caANAk4JcDB2qhyBGwwBlp2Ssk/tONILARZrAAEEEEAAAQQQMBHwKsDasGGDrFmzRqZPny4LFy7UwdWFH/V44apVq2Tz5s3y4IMPyuzZs00caIOAUwIcjJ0qR+AGQ4Blp6TsUzuO9EKAxRpAAAEEEEAAAQRMBLwJsM6dOyd5eXly7NgxWb58ufTv37/T+ak2jz/+uG6Tn58vsbGxJha0QcAZAQ7GzpQikAMhwLJTVvapHUd6IcBiDSCAAAIIIIAAAiYC3gRYFRUVkpGRISkpKTrI6ujuq5YJ19TU6OCqrKxMiouLJTEx0cSCNgg4I8DB2JlSBHIgBFh2yso+teNILwRYrAEEEEAAAQQQQMBEwJsAq7KyUjIzM6Vv376XvKuq5W6tkydPSlFRkSQkJJhY0AYBZwQ4GDtTikAOhADLTlnZp3Yc6YUAizWAAAIIIIAAAgiYCHgTYNXX10tBQYHs2rVLli1bJtddd12n89u3b59kZ2fLTTfdJDk5OdK9e3cTC9og4IwAB2NnShHIgRBg2Skr+9SOI70QYLEGEEAAAQQQQAABEwFvAiw1me3bt+u7r6688krJysqSkSNHSkREROs8m5ubZe/evVJYWCiffvqpftRwwoQJJg60QcApAQ7GTpUjcIMhwLJTUvapHUd6IcBiDSCAAAIIIIAAAiYCXgVYDQ0N+hcGN23apOeWlJQko0eP1o8IVldXy549e+To0aP632bOnCnp6ekSFRVl4kAbBJwS4GDsVDkCNxgCLDslZZ/acaQXAizWAAIIIIAAAgggYCLgVYClJlRXVydbt26VdevW6dDqwk9cXJzMnTtXpk+fLtHR0SYGtEHAOQEOxs6VJFADIsCyU072qR1HeiHAYg0ggAACCCCAAAImAt4FWC2TUu/E+vDDD2X37t1SVVUl8fHxMmrUKP1urIv9QqEJCm0Q6GoBDsZdXYFgX58Ay0592ad2HOmFAIs1gAACCCCAAAIImAh4G2CZTI42CPgqwMHY18r5MW4CLDt1Yp/acaQXAizWAAIIIIAAAgggYCLgTYB16tQpWbp0qQwfPlzmzZt30bmpO7KeeeYZ6dmzp3z3u9/ljiyTlUAbpwQ4GDtVjsANhgDLTknZp3Yc6YUAizWAAAIIIIAAAgiYCHgTYFVUVEhGRoakpaXJo48+etG5qXdjLVq0SNR3iouLJTEx0cSCNgg4I8DB2JlSBHIgBFh2yso+teNILwRYrAEEEEAAAQQQQMBEwOkAS72wfe/evVJbW6vfc7V69Wq55ppr5Fvf+lanc2tsbJSdO3dKSUmJDB06VJYtWya9e/c2saANAs4IcDB2phSBHAgBlp2ysk/tONILARZrAAEEEEAAAQQQMBFwOsBqueuqtLTUZC5t2kRGRsrChQvlrrvukoiIiM/9fb6AQFcKcDDuSv3gX5sAy06N2ad2HOmFAIs1gAACCCCAAAIImAg4HWC1vPfq2LFjou6sOn78uH6f1cUeCUxKStJ3Xt18881y4403igqy+CDgmwAHY98q5td4CbDs1It9aseRXgiwWAMIIIAAAggggICJgNMB1vkT+DzvwDKZOG0QcFmAg7HL1fF/bARYdmrIPrXjSC8EWKwBBBBAAAEEEEDARIAAy0SJNgiEWICDcYjBw+xyBFh2Cs4+teNILwRYrAEEEEAAAQQQQMBEwJsAy2QytEEgKAIcjINSSTfnQYBlpy7sUzuO9EKAxRpAAAEEEEAAAQRMBAiwTJRog0CIBTgYhxg8zC5HgGWn4OxTO470QoDFGkAAAQQQQAABBEwEvAuwysvL5aWXXpK3335bGhoaLjrH/v37S25urvTp08fEgjYIOCPAwdiZUgRyIARYdsrKPrXjSC8EWKwBBBBAAAEEEEDARMCrAOvgwYM6kDp58qTJ3CQ1NVWKi4sv+quFRh3RCIEQC3AwDjF4mF2OAMtOwdmndhzphQCLNYAAAggggAACCJgIeBNgNTY26jDqN7/5jQwePFj+8R//UUaNGiVRUVGdzjMyMlJ69eol6k8+CPgkwMHYp2r5N1YCLDs1Y5/acaQXAizWAAIIIIAAAgggYCLgTYBVWVkpmZmZcubMGSksLJSBAweazI82CHgpwMHYy7J5M2gCLDulYp/acaQXAizWAAIIIIAAAgggYCLgTYBVUVEhGRkZkpKSInl5eRITE2MyP9og4KUAB2Mvy+bNoAmw7JSKfWrHkV4IsFgDCCCAAAIIIICAiYA3AVZNTY3k5+eL+nPJkiUSFxdnMj/aIOClAAdjL8vmzaAJsOyUin1qx5FeCLBYAwgggAACCCCAgImANwGWmkxJSYl8//vf1y9yHz9+vMn8aIOAlwIcjL0smzeDJsCyUyr2qR1HeiHAYg0ggAACCCCAAAImAl4FWA0NDbJ69Wr53//9X8nJyZEbbrhBIiIiTOZJGwS8EuBg7FW5vBssAZadkrFP7TjSCwEWawABBBBAAAEEEDAR8CbAankHVmlpqcm8dJvU1FT9y4WJiYnG36EhAi4IcDB2oQrBHQMBlp3ask/tONILARZrAAEEEEAAAQQQMBEgwDJRog0CIRbgYBxi8DC7HAGWnYKzT+040gsBFmsAAQQQQAABBBAwEfAmwDKZDG0QCIoAB+OgVNLNeRBg2akL+9SOI70QYLEGEEAAAQQQQAABEwECLBMl2iAQYgHZsXGFAAAgAElEQVQOxiEGD7PLEWDZKTj71I4jvRBgsQYQQAABBBBAAAETAQIsEyXaIBBiAQ7GIQYPs8sRYNkpOPvUjiO9EGCxBhBAAAEEEEAAARMBLwOsyspKOXjwoKhfJezoU1dXJ/v375eysjJ59NFHJSEhwcSCNgg4I8DB2JlSBHIgBFh2yso+teNILwRYrAEEEEAAAQQQQMBEwKsASwVWmzZtkjVr1khjY+Ml58evEF6SiAaOCnAwdrQwARkWAZadQrJP7TjSCwEWawABBBBAAAEEEDAR8CrA2r59u+Tn5+t5JScnS/fu3eXEiRMSFRUliYmJ+u9ramqkvLxcRowYIdOmTZPbb79doqOjTSxog4AzAhyMnSlFIAdCgGWnrOxTO470QoDFGkAAAQQQQAABBEwEvAmw6uvrpaCgQHbu3Cm5ubny1a9+VWpra3Wg1b9/f/2ooPpUV1frdgcOHJBly5bJNddcY+JAGwScEuBg7FQ5AjcYAiw7JWWf2nGkFwIs1gACCCCAAAIIIGAi4E2Apd57lZmZKX379tWhVWxsrL7b6sIAS036T3/6kzz22GPyta99TTIyMqRbt24mFrRBwBkBDsbOlCKQAyHAslNW9qkdR3ohwGINIIAAAggggAACJgLeBFgVFRU6jEpJSZG8vDyJiYlpDbBUQLVo0SL9d+pz+vRpyc7O1v+t7sLq3bu3iQVtEHBGgIOxM6UI5EAIsOyUlX1qx5FeCLBYAwgggAACCCCAgImANwGWejRQhVTqs2TJEomLi9P//eyzz7Y+LtgSVLUEWGfPnpXi4uLW92OZgNAGARcEOBi7UIXgjoEAy05t2ad2HOmFAIs1gAACCCCAAAIImAh4E2CpyaxevVp+/vOfy4IFC+Tv/u7vJDIyUkpKSnRItXjxYhk/frye85tvvilPPvmkjB49uvVxQxMM2iDgigAHY1cqEcxxEGDZqSv71I4jvRBgsQYQQAABBBBAAAETAa8CrNLSUnn88cfl+PHjctddd8m//uu/ytGjRyUrK0v/3ZgxY/SdWW+99ZZ+wfsjjzwiM2fONHGgDQJOCXAwdqocgRsMAZadkrJP7TjSCwEWawABBBBAAAEEEDAR8CrAUhN6//335amnnpJbb7219ZcH1S8Tqr9Tjxm2fCZOnKhf5N7yqKEJBm0QcEWAg7ErlQjmOAiw7NSVfWrHkV4IsFgDCCCAAAIIIICAiYB3AZaaVH19vVRVVbV5t5V6yfvbb78thw8f1uHWyJEj9SOGfBDwUYCDsY9V82fMBFh2asU+teNILwRYrAEEEEAAAQQQQMBEwMsAy2RitEHAZwEOxj5Xz/2xE2DZqRH71I4jvRBgsQYQQAABBBBAAAETAQIsEyXaIBBiAQ7GIQYPs8sRYNkpOPvUjiO9EGCxBhBAAAEEEEAAARMBbwIs9X6rl156Sc6cOWMyL92mV69eMmvWLN6DZSxGQ1cEOBi7UolgjoMAy05d2ad2HOmFAIs1gAACCCCAAAIImAh4E2Cpd1xlZGSI+iVC009qaqoUFxe3eVeW6Xdph0BXCnAw7kr94F+bAMtOjdmndhzphQCLNYAAAggggAACCJgIeBNgmd6BdfLkSdm+fbukpaXJ3Xffrf+Mjo42saANAs4IcDB2phSBHAgBlp2ysk/tONILARZrAAEEEEAAAQQQMBHwJsAymYxq09zcLJs3b5Yf/vCHsnjxYpkwYYLpV2mHgDMCHIydKUUgB0KAZaes7FM7jvRCgMUaQAABBBBAAAEETAQCF2CpSX/22WeSlZUlgwYNkpycHOnevbuJBW0QcEaAg7EzpQjkQAiw7JSVfWrHkV4IsFgDCCCAAAIIIICAiUAgA6yamhrJz8+XsrIy3oFlsgpo45wAB2PnShKoARFg2Skn+9SOI70QYLEGEEAAAQQQQAABE4FABlinT5+W7OxsOXv2LAGWySqgjXMCHIydK0mgBkSAZaec7FM7jvRCgMUaQAABBBBAAAEETAQCF2DV1dXJSy+9JGvXrpWbbrpJ8vLyJCYmxsSCNgg4I8DB2JlSBHIgBFh2yso+teNILwRYrAEEEEAAAQQQQMBEwJsA69SpU7J06VI5duxYp/NqbGyU48ePi/ozMjJSvwdrypQpJg60QcApAQ7GTpUjcIMhwLJTUvapHUd6IcBiDSCAAAIIIIAAAiYC3gRYFRUVkpGRIaWlpZecV+/eveWhhx6SO++8UwdZfBDwTYCDsW8V82u8BFh26sU+teNILwRYrAEEEEAAAQQQQMBEwJsASz0auHfvXqmtre10XrGxsTJw4EBRAVZUVJTJ/GmDgJMCHIydLEtgBkWAZaeU7FM7jvRCgMUaQAABBBBAAAEETAS8CbBMJkMbBIIiwME4KJV0cx4EWHbqwj6140gvBFisAQQQQAABBBBAwEQg8AFWc3OzqP/xKKHJcqCNKwIcjF2pRDDHQYBlp67sUzuO9EKAxRpAAAEEEEAAAQRMBLwJsM6cOSOvvfaabN26VQ4fPqxf1N7yUeFUamqqTJ48WaZPny6JiYmt/7Znzx55+eWXJTMzU+Li4kxMaINAlwtwMO7yEgR6AARYdsrLPrXjSC8EWKwBBBBAAAEEEEDARMD5AKupqUl+85vfyKpVq6S6uvqSc1IhVXp6ukydOlVOnjwpubm5cujQIVm4cKHMmjXrkt+nAQIuCHAwdqEKwR0DAZad2rJP7TjSCwEWawABBBBAAAEEEDARcDrAUo/+bd68WVauXCkqyBo+fLj87d/+rVx//fXSq1ev1vmpu7M++OADHXR9+OGH+u/nzJkj+/fvl507d8q4ceMkJyeHO7BMVgRtnBDgYOxEGQI7CAIsO6Vln9pxpBcCLNYAAggggAACCCBgIuB0gPWnP/1JHnvsMWloaJDvfe97+hHBi73LSgVeO3bskGXLlrXerTVkyBBZunSpJCcnm3jQBgEnBDgYO1GGwA6CAMtOadmndhzphQCLNYAAAggggAACCJgIOBtgqTDqueeek5///Of68b+ZM2dKRESEyZxk06ZNsmLFCunbt68Or4YOHWr0PRoh4IoAB2NXKhHMcRBg2akr+9SOI70QYLEGEEAAAQQQQAABEwFnAyz1vqtFixZJWVmZFBYWytVXX20yH93m2LFj+qXt6q6rJUuW8OigsRwNXRHgYOxKJYI5DgIsO3Vln9pxpBcCLNYAAggggAACCCBgIuBsgFVRUSEZGRl6DsXFxW1+WfBSE2sJv1Qfn/e7l+qbf0cgFAIcjEOhHL7XIMCyU3v2qR1HeiHAYg0ggAACCCCAAAImAoEMsCorK/UdWI2NjQRYJquANs4JcDB2riSBGhABlp1ysk/tONILARZrAAEEEEAAAQQQMBFwNsCqqanRj/+99957+qXsI0eONJmPbtPy8vfRo0frxxBjYmKMv0tDBFwQ4GDsQhWCOwYCLDu1ZZ/acaQXAizWAAIIIIAAAgggYCLgbIClBv/KK69IUVGRjBs3TnJycozeZaUeHywoKNC/Rqjuwpo2bZqJA20QcEqAg7FT5QjcYAiw7JSUfWrHkV4IsFgDCCCAAAIIIICAiYDTAdbJkyclNzdXDh48KNdff70OpAYOHNjhrxGqXy08fPiwPPvss/LHP/5Rhg8fLk899ZT06dPHxIE2CDglwMHYqXIEbjAEWHZKyj6140gvBFisAQQQQAABBBBAwETA6QBLTeDQoUP6McDjx4/r+SQlJYl6NDAhIaF1fuqdVyq0Ki8v13/Xr18//fjhkCFDTAxog4BzAhyMnStJoAZEgGWnnOxTO470QoDFGkAAAQQQQAABBEwEnA+w1CRUMLV27Vp57bXX9IvZO/t069ZNbr/9dpk3b54Ouvgg4KsAB2NfK+fHuAmw7NSJfWrHkV4IsFgDCCCAAAIIIICAiYAXAVbLRNT7rfbt26df7F5XV9c6v+joaP2I4ahRo6RXr14m86YNAk4LcDB2ujzeD44Ay04J2ad2HOmFAIs1gAACCCCAAAIImAh4FWCZTIg2CARBgINxEKro7hwIsOzUhn1qx5FeCLBYAwgggAACCCCAgIkAAZaJEm0QCLEAB+MQg4fZ5Qiw7BScfWrHkV4IsFgDCCCAAAIIIICAiQABlokSbRAIsQAH4xCDh9nlCLDsFJx9aseRXgiwWAMIIIAAAggggICJAAGWiRJtEAixAAfjEIOH2eUIsOwUnH1qx5FeCLBYAwgggAACCCCAgIkAAZaJEm0QCLEAB+MQg4fZ5Qiw7BScfWrHkV4IsFgDCCCAAAIIIICAiQABlokSbRAIsQAH4xCDh9nlCLDsFJx9aseRXgiwWAMIIIAAAggggICJAAGWiRJtEAixAAfjEIOH2eUIsOwUnH1qx5FeCLBYAwgggAACCCCAgIkAAZaJEm0QCLEAB+MQg4fZ5Qiw7BScfWrHkV4IsFgDCCCAAAIIIICAiQABlomS423q6+vlrbfekjfffFNOnTolzc3NEhMTI9ddd51MmTJFEhMTO5xBRUWFlJSUyL59+6SmpkYiIiIkOTlZJk+eLGlpaRIZGen4zIM7PA7Gwa2tCzMjwLJTBfapHUd6IcBiDSCAAAIIIIAAAiYCgQywPvroI/mv//ov+frXvy7Tpk2Tbt26mVh42aayslKef/55+fTTT3UAFRcXp+dbVVUljY2N0rNnT3nggQdk0KBBbeZ3+PBhWbdunVRXV+v28fHxooKws2fP6n7GjBkjs2bNCrSdywXnYOxydfwfGwGWnRqyT+040gsBFmsAAQQQQAABBBAwEQhkgLVp0yZZsWKFpKamSnFxcad3IJkAudxGBVQ//vGP9R1UAwcOlG9/+9utc1VB1Pr160WFeVdffbU89NBDEhsbq6ejgir1bwcOHJBRo0bJPffco+/YUndu7d+/XzZu3Ci1tbVy//33y/Dhw10mCOzYOBgHtrROTIwAy04Z2Kd2HOmFAIs1gAACCCCAAAIImAgEMsDas2ePPPPMMzJx4kT553/+Z4mKijKx8K6NuotqzZo1+lG/+fPny5VXXtlmDuqurOeee07q6uq0w5AhQ/S/t3yvR48ekp6eLklJSa3fUyHW1q1b5fXXX9ePEc6ePVvfkcUntAIcjEPrHW5XI8CyU3H2qR1HeiHAYg0ggAACCCCAAAImAoEMsEwmHoQ277//vr4DSz0eOG/ePH0X1fkf9V6rtWvXyscffyz33XefvttKfbZv3y5btmyRESNGyJw5c9o9JqjuwlKPJQ4YMEAHY+oxRD6hFeBgHFrvcLsaAZadirNP7TjSCwEWawABBBBAAAEEEDARIMAyUXK0Tcs7q9QdZipkuvBOKfUerB/84Ady5swZefDBB/Vjhurzq1/9St544w19h9qMGTPaze7IkSOyevVqUXdoPfLII9KnTx9HBYI7LA7Gwa2tCzMjwLJTBfapHUd6IcBiDSCAAAIIIIAAAiYCzgZY6rG3vXv36vBk8ODB/CKeSTUvaKPejfXCCy/oRwvPfwfWT3/6U1GPWd5xxx1y++23t+tZ/ZKheoeYuoPr/ODrCwyBr3xBAQ7GXxCOrxkJEGAZMV2yEfv0kkQ0+BIC7NMvgcdXEUAAAQQQQCCQAs4GWBUVFZKRkSGlpaX6ZezqheLjx4+X6OjoQBbC9qTUXVerVq2S8vJy+Yd/+Af9PquWDwGWbW37/XEwtm9Kj/9PgIOxndXAPrXjSC8dC7BPWRkIIIAAAggggEBbAS8CrJYh9+7dW79UfOrUqdKrVy9q2YmA+nXCX/ziF/Luu+/KmDFj5O67727znisCLPeXDgdj92vk8wg5GNupHvvUjiO9EGCxBhBAAAEEEEAAARMB5wOslJQU/Ribeun4b37zG1HhjHo3kwqx/v7v/1769+9vMs+waXN+eKUevXzggQckNja2zfwvd4ClgjM+X07g8ZLhX64Dvo3ARQSWT9mPjwUB9qkFRLroVIB9yuJAAAEEEEAAga4UUDfDuPbxIsDKy8vTv7CnHiv85S9/KZs3b5bq6mr9XqyxY8fqX9K79tpr273E3DXsyz2e5uZm+f3vfy+vvvqqXHHFFTr469u3b7vLEmBd7kp8+f45GH95Q3roXICDsZ3VwT6140gvHQuwT1kZCCCAAAIIINCVAgRYn0O/5R1Y6g6slgCr5etnz56VX//617JhwwY5ffq0/uuWu41UoKV+lS/cPheGV/PmzZPk5OQOGVp+hfDWW2+VWbNmtWvDrxB2/erh0aSur0GQR8AjhHaqyz6140gvHQuwT1kZCCCAAAIIIIBAWwGv7sC6sHjqlwrfeOMN+dGPfiTHjh3T/5yYmCjf/va3ZcqUKdKzZ8+wqLcKr/7whz/o916pO9Xmzp0rAwcO7HTu27dv149kjhgxQt+91q1btzZt9+/fL88//7wMGDBA5s+fHzaOLi0WDsYuVSN4Y+FgbKem7FM7jvRCgMUaQAABBBBAAAEETAS8DrBaJtjU1CS7du2StWvXysGDB/Vfq/dkqbuL7rvvvsD/cuF7770nGzdu1HNW77waNGjQRWt/+PBhWbNmjXZJT09vc6eWCsPUHVoq5Lrlllu0YUREhMlaoo1FAQ7GFjHpqp0AAZadRcE+teNILwRYrAEEEEAAAQQQQMBEIBABVstEVfjy5z//WVatWiV79uyRq666SoqLi/VdWUH9/OUvf5EXXnhBT0/dTXXNNddccqr19fWyfv16OXDggL4L695779V3WSk/dfeVCsNUG3Unl3q3GJ/QC3AwDr15OF2RAMtOtdmndhzphQCLNYAAAggggAACCJgIBCrAOn/Cn3zyiX5PlgpnEhISTCy8a6Pe/7VixQr9cvvu3btf9FE/dXfW7NmzdainPuqRS3XHmvqueoQwPj5eh1bq/WLqjqtJkybpX3rk7quuWRYcjLvGPVyuSoBlp9LsUzuO9EKAxRpAAAEEEEAAAQRMBAIbYJlM3vc2p06d0gFWZWXlJaei3o2lfpXw/HdjqfCqpKRE9u3bJzU1NTqsUi9+nzx5sqSlpelfeeTTNQIcjLvGPVyuSoBlp9LsUzuO9EKAxRpAAAEEEEAAAQRMBAiwTJRog0CIBTgYhxg8zC5HgGWn4OxTO470QoDFGkAAAQQQQAABBEwEnA2wTAZPGwSCKsDBOKiVdWNeBFh26sA+teNILwRYrAEEEEAAAQQQQMBEgADLRIk2CIRYgINxiMHD7HIEWHYKzj6140gvBFisAQQQQAABBBBAwESAAMtEiTYIhFiAg3GIwcPscgRYdgrOPrXjSC8EWKwBBBBAAAEEEEDARIAAy0SJNgiEWICDcYjBw+xyBFh2Cs4+teNILwRYrAEEEEAAAQQQQMBEgADLRIk2CIRYgINxiMHD7HIEWHYKzj6140gvBFisAQQQQAABBBBAwESAAMtEiTYIhFiAg3GIwcPscgRYdgrOPrXjSC8EWKwBBBBAAAEEEEDARIAAy0SJNgiEWICDcYjBw+xyBFh2Cs4+teNILwRYrAEEEEAAAQQQQMBEgADLRIk2CIRYgINxiMHD7HIEWHYKzj6140gvBFisAQQQQAABBBBAwETA2QDr7Nmz8sEHH8igQYMkOTlZmpqa5MyZM/pP009kZKT06tVL1J98EPBJgIOxT9Xyb6wEWHZqxj6140gvBFisAQQQQAABBBBAwETA2QBr9erV8rOf/UzGjRsnixYtknPnzklGRoaUlpaazEu3SU1NleLiYklMTDT+Dg0RcEGAg7ELVQjuGAiw7NSWfWrHkV4IsFgDCCCAAAIIIICAiYCzAdarr74qzzzzjEydOlW+853vyOnTpwmwTCpKm0AIcDAORBmdnQQBlp3SsE/tONILARZrAAEEEEAAAQQQMBFwNsAyGTxtEAiqAAfjoFbWjXkRYNmpA/vUjiO9EGCxBhBAAAEEEEAAARMBAiwTJdogEGIBDsYhBg+zyxFg2Sk4+9SOI70QYLEGEEAAAQQQQAABEwECLBMl2iAQYgEOxiEGD7PLEWDZKTj71I4jvRBgsQYQQAABBBBAAAETAScDrLq6Otm7d6/U1taazKHTNj169JCRI0dKdHT0l+qHLyMQagEOxqEWD6/rEWDZqTf71I4jvRBgsQYQQAABBBBAAAETAScDrIqKis/9wvaOJsuvEJosAdq4KMDB2MWqBGdMBFh2ask+teNILwRYrAEEEEAAAQQQQMBEwMkA69SpU7J06VI5duxYuzmocKu6ulqSkpIkJiam3b/X1NRIeXm5jBgxQm655RaZNWuWxMXFmVjQBgFnBDgYO1OKQA6EAMtOWdmndhzphQCLNYAAAggggAACCJgIOBlgdTbwgwcPSm5urkyaNEnS09MlKiqqXdOGhgZZtWqVbNu2TYdgQ4cONXGgDQJOCXAwdqocgRsMAZadkrJP7TjSCwEWawABBBBAAAEEEDAR8CbAamxslOLiYnnvvfekqKhI+vfv3+n81J1bmZmZkpaWph9F7Natm4kFbRBwRoCDsTOlCORACLDslJV9aseRXgiwWAMIIIAAAggggICJgDcBVmVlpQ6l+vXrJ3l5eR0+PtgyYfUYYX5+vhw/flyHXQkJCSYWtEHAGQEOxs6UIpADIcCyU1b2qR1HeiHAYg0ggAACCCCAAAImAt4EWC0vdu/Zs6csW7ZMevfu3en8Tp8+LdnZ2XL27Fl911ZiYqKJBW0QcEaAg7EzpQjkQAiw7JSVfWrHkV4IsFgDCCCAAAIIIICAiYA3AVbLXVW7d++WxYsXy/jx4zud35tvvilPPvmk3HjjjZe8W8sEiTYIhFqAg3GoxcPregRYdurNPrXjSC8EWKwBBBBAAAEEEEDARMCbAEtNpqSkRAoLC6V79+4yZ84cufPOO9s8HqgeM/ztb38rL7zwgtTX10tWVpZMmTLFxIE2CDglwMHYqXIEbjAEWHZKyj6140gvBFisAQQQQAABBBBAwETAqwBL/cLg6tWrZdOmTdLU1NTp/CIjI2XmzJny0EMPdfhLhSYwtEGgKwU4GHelfvCvTYBlp8bsUzuO9EKAxRpAAAEEEEAAAQRMBLwKsNSEVHC1a9cuWb9+vRw4cKBNkKWCq2HDhsmCBQtk5MiREhERYWJAGwScE+Bg7FxJAjUgAiw75WSf2nGkFwIs1gACCCCAAAIIIGAi4F2Adf6k1GOCVVVVrX8VHx+vHy/kg4DvAhyMfa+g2+MnwLJTH/apHUd6IcBiDSCAAAIIIIAAAiYCXgdYJhOkDQI+CnAw9rFq/oyZAMtOrdindhzphQCLNYAAAggggAACCJgIEGCZKNEGgRALcDAOMXiYXY4Ay07B2ad2HOmFAIs1gAACCCCAAAIImAgQYJko0QaBEAtwMA4xeJhdjgDLTsHZp3Yc6YUAizWAAAIIIIAAAgiYCBBgmSjRBoEQC3AwDjF4mF2OAMtOwdmndhzphQCLNYAAAggggAACCJgIEGCZKNEGgRALcDAOMXiYXY4Ay07B2ad2HOmFAIs1gAACCCCAAAIImAgQYJko0QaBEAtwMA4xeJhdjgDLTsHZp3Yc6YUAizWAAAIIIIAAAgiYCBBgmSjRBoEQC3AwDjF4mF2OAMtOwdmndhzphQCLNYAAAggggAACCJgIeBlgNTc3S1lZmWzbtk127dol5eXlkpSUJDfddJNMmjRJUlJSJCIiwmT+tEHASQEOxk6WJTCDIsCyU0r2qR1HeiHAYg0ggAACCCCAAAImAt4FWFVVVbJy5Up59dVXpampqd0cIyMj5bbbbpOHH35YEhMTTQxog4BzAhyMnStJoAZEgGWnnOxTO470QoDFGkAAAQQQQAABBEwEvAqwqqurpaCgQHbs2CE9evSQiRMnys033yxxcXFSWVkp7777rrz11ltSW1sr48aNk5ycHP1vfBDwTYCDsW8V82u8BFh26sU+teNILwRYrAEEEEAAAQQQQMBEwKsA65VXXpGioiIZPXq0Dqf69evXbo7qccLCwkJ55513JDMzU6ZNm2biQBsEnBLgYOxUOQI3GAIsOyVln9pxpBcCLNYAAggggAACCCBgIuBNgFVTUyNLliyRAwcO6IBq4MCBnc7v8OHDkpWVJcOGDZNFixZJTEyMiQVtEHBGgIOxM6UI5EAIsOyUlX1qx5FeCLBYAwgggAACCCCAgImANwFWRUWFZGRk6Be05+XlXTSUUmFXfn6+ftF7cXEx78IyWQm0cUqAg7FT5QjcYAiw7JSUfWrHkV4IsFgDCCCAAAIIIICAiQABlokSbRAIsQAH4xCDh9nlCLDsFJx9aseRXgiwWAMIIIAAAggggICJgDcBFo8QmpSTNkER4GAclEq6OQ8CLDt1YZ/acaQXAizWAAIIIIAAAgggYCLgTYClJtPyEnf1y4PqHVdJSUnt5shL3E3KThvXBTgYu14hv8dHgGWnfuxTO470QoDFGkAAAQQQQAABBEwEvAqwqv//9s4EbK/h7v+ThUQiIRJCNa19axG1lUhbaleal9pbqlVK3xcpVRptmleRt3iDt9aordS+U2sttRa11NJUaFWUhtgjERL5X9/5X/N0cnL2Z+7nPuc+n3NdvajnPnNmPvOb7Tu/+c0HH5gTTjjBPPTQQ6Zfv35m0003Neuvv75Zcskljf6mmwfvu+8+M2fOHLPJJpvYmwoHDhyYhwO/gUClCLAwrlR1dFxmELDCVCntNAxHUkHAwgYgAAEIQAACEIBAHgK1ErBUIAVzP/PMM83dd99tPvnkk4XK2Lt3b7P55pubgw46iODteSyA31SSAAvjSlZLx2QKAStMVdJOw3AkFQQsbAACEIAABCAAAQjkIVA7AUuFmj9/vr1h8K677jKPPPKIeffdd80SSyxhRo4cabbeemuz/PLLm169euUpP7+BQCUJsDCuZLV0TKYQsMJUJe00DEdSQcDCBiAAAQhAAAIQgEAeArUUsPIUjN9AoM4EWBjXufaqn3cErK/sBcAAACAASURBVDB1RDsNw5FUELCwAQhAAAIQgAAEIJCHAAJWHkr8BgI9TICFcQ8Db9jnELDCVDjtNAxHUkHAwgYgAAEIQAACEIBAHgKVFbBmzZplnn32WbPCCiuYpZde2sa7ev/992PjXiUVVPGwBg0aZPRPHgjUiQAL4zrVVv3yioAVps5op2E4kgoCFjYAAQhAAAIQgAAE8hCorIA1efJkc9lll9nbBI855hgze/ZsM3bsWDNt2rQ85bK/GTFihJk0aRLB3HMT44dVIcDCuCo10Zn5QMAKU6+00zAcSQUBCxuAAAQgAAEIQAACeQhUVsC64447zIknnmi22247c8ghh5j33nsPAStPjfKbjiDAwrgjqrGyhUDAClM1tNMwHEkFAQsbgAAEIAABCEAAAnkIVFbAypN5fgOBTiXAwrhTa7Ya5ULAClMPtNMwHEkFAQsbgAAEIAABCEAAAnkIIGDlocRvINDDBFgY9zDwhn0OAStMhdNOw3AkFQQsbAACEIAABCAAAQjkIYCAlYcSv4FADxNgYdzDwBv2OQSsMBVOOw3DkVQQsLABCEAAAhCAAAQgkIdAbQSsjz76yDzzzDNmzpw5ecrV9Zu+ffuaVVdd1Sy55JKF3uPHEGgnARbG7aTf+d9GwApTx7TTMBxJBQELG4AABCAAAQhAAAJ5CNRGwHr77bcLB3F3AHr37m3WX39986Mf/cgMHTo0Dxd+A4G2EmBh3Fb8Hf9xBKwwVUw7DcORVBCwsAEIQAACEIAABCCQh0BtBKwPPvjAXH311ebpp582jz/+uBk2bJjp37//QmWcOXOmeeedd8zAgQPNkCFDzMcff2zeeOMN88knn1hPrOOOOw4RK49l8Ju2EmBh3Fb8Hf9xBKwwVUw7DcORVBCwsAEIQAACEIAABCCQh0BtBCwVZurUqWbcuHFm9OjR5sADDzSLLrroQmXUUcOzzz7b3HfffVaskmg1Y8YMc9JJJ5lHH33U7L///mbPPffMw4bfQKBtBFgYtw19Iz6MgBWmmmmnYTiSCgIWNgABCEAAAhCAAATyEKiNgDVv3jwzadIk8+STT5qTTz7ZDB8+PLF806dPN4cffrgZOXKkPXbYp08f8/LLL5sjjjjCrLDCCmbChAlmscUWy8OH30CgLQRYGLcFe2M+ioAVpqppp2E4kgoCFjYAAQhAAAIQgAAE8hCojYClY4ESpZZZZhkzfvz42OODrsAffvihFalef/11K3YpgLv7b6+99poVwnS8kAcCVSXAwriqNdMZ+ULAClOPtNMwHEkFAQsbgAAEIAABCEAAAnkI1EbAckHcBwwYYCZOnGgGDx6cWD7FyzrmmGOM3nFiFQJWHnPgN1UhwMK4KjXRmflAwApTr7TTMBxJBQELG4AABCAAAQhAAAJ5CNRGwHIC1BNPPGF++tOfmlGjRiWW74EHHjDHHnusWW+99bq8tXSs8MgjjzQrr7yyOfroo80iiyyShw+/gUBbCLAwbgv2xnwUAStMVdNOw3AkFQQsbAACEIAABCAAAQjkIVAbAUuFue2222wwdsWv2nvvvc32229vBg0a1FVOeV7deuut5sILLzSzZ8+2Ma+22WYbM3fuXBvY/ZprrrHHEPUeDwSqTICFcZVrp/55Q8AKU4e00zAcSQUBCxuAAAQgAAEIQAACeQjUSsCSF9YZZ5xhbr755q6y9evXzyy99NL2uKAELD29e/c2O++8s/ne975n+vbta4UvxcLaaKONrPfVwIED87DhNxBoGwEWxm1D34gPI2CFqWbaaRiOpIKAhQ1AAAIQgAAEIACBPARqJWCpQJ988onREcFzzjnHvPrqqwuVccUVVzT77bef2WSTTayQ5d754x//aFZbbTUzdOjQPFz4DQTaSoCFcVvxd/zHEbDCVDHtNAxHUkHAwgYgAAEIQAACEIBAHgK1E7D8Qsnj6qOPPur6Tzpa2L9//zzl5jcQqDQBFsaVrp7aZw4BK0wV0k7DcCQVBCxsAAIQgAAEIAABCOQhUGsBK08B+Q0E6kiAhXEda60+eUbAClNXtNMwHEkFAQsbgAAEIAABCEAAAnkIIGDlocRvINDDBFgY9zDwhn0OAStMhdNOw3AkFQQsbAACEIAABCAAAQjkIVAbAevdd981xx13nJk+fXqecnX9RkcKR48ebbbddlszbNiwQu/yYwi0iwAL43aRb8Z3EbDC1DPtNAxHUkHAwgYgAAEIQAACEIBAHgK1EbB0y+DYsWPNtGnT8pRrod/otsIjjjjCbL755qZXr16l0uAlCPQUARbGPUW6md9BwApT77TTMBxJBQELG4AABCAAAQhAAAJ5CNRGwNLtgxKxLrroInP33Xebfffd13zqU59aqIwvvviiueKKK8yIESPMHnvsYebMmWPuuusu8+ijjxoFeZ84caJZa6218rDhNxBoGwEWxm1D34gPI2CFqWbaaRiOpIKAhQ1AAAIQgAAEIACBPARqI2CpMLfddps59dRTzbhx48yoUaMSy/fAAw/Y44aHHnqo2Wabbcz8+fPNddddZ8444wz7/+XJ1adPnzx8+A0E2kKAhXFbsDfmowhYYaqadhqGI6kgYGEDEIAABCAAAQhAIA+B2ghYH374oZkwYYJRLCx5UQ0ePDixfO+995456qijzBJLLGHGjx9vFAfrnXfesf+td+/eme/nAcdvINBKAiyMW0mXtBGwwtgA7TQMR1JBwGqVDbw1c745+XdzzHP/nGfem92qr5BuEwgMXsyYzy3fx4zdvp8ZujihSELWOe00JM1mp0U7bUb910bAcjGwlltuuS5RKqmKnNj12muvmUmTJpkhQ4aYuP/WjCqmlHUkwMK4jrVWnzwjYIWpK9ppGI6kgoDVCht4c+Z8c/D5s82M9+e3InnSbCiBYYN6mcn7DzBaKPN0nwDttPsMSWFhArTTzraK2ghY8qA6/PDDbUyrk08+2QwfPjyxZnRT4ZFHHmn69u1rf7vkkkua2bNnW+Fr5syZeGB1tk13ROlYGHdENVa2EAhYYaqGdhqGI6kgYLXCBo6/fo75/bNzW5E0aTacwNZr9zU/3rFfwymEKT7tNAxHUlmYAO20c62iNgLWvHnzrDfVLbfcYsaMGWMOPPBAs+iiiy5UMx999JE5++yzbcyr7bbbrive1XPPPWePEH71q181hxxyCDcRdq5Nd0TJWBh3RDVWthAIWGGqhnYahiOpIGC1wga+ceos8/YHeF+1gm3T0xwysJe56tABTccQpPy00yAYSSSGAO20c82iNgKWqsCJUB988IH1wJKQtdpqq9kbB//1r3+ZKVOmmBtvvNFMmzbNDB061AZyX3XVVc0bb7xhA7+/8sor5oQTTjDrrrtu59YoJesIAiyMO6IaK1sIBKwwVUM7DcORVBCwWmEDtM9WUCVNR4BxNIwt0E7DcCQVxtEm2UCtBCxVzOOPP26OP/54o5hYSc8yyyxjfvKTn5i1117b/uTpp5+2wtWuu+5qRa9evQi+2CQjr2NZGdDrWGv1yTMT7zB1RTsNw5FUmHi3wgZon62gSpoIWGFtgHYaliepLUiA+W5nWkTtBCxVw6xZs8yDDz5ojxPOmDGjq2bkibXVVluZjTfe2N486D+KnbXIIovYWwh5IFB1AgzoVa+heuePAT1M/dFOw3AkFQSsVtgA7bMVVEkTASusDdBOw/IkNQSsJthALQWsJlQMZWw2AQb0Ztd/q0uPgBWGMO00DEdSQcBqhQ3QPltBlTQRsMLaAO00LE9SQ8Bqgg3UVsCaO3eujW2leFd61lprLbP44ovbf//444/tDYQcFWyCCXdmGRnQO7Neq1IqBKwwNUE7DcORVBCwWmEDtM9WUCVNBKywNkA7DcuT1BCwmmADtROwdHzwkksuMddee63RsUA9gwcPNieddJJZeeWVraj105/+1N5AuNNOOyFiNcGKO7CMDOgdWKkVKhICVpjKoJ2G4UgqCFitsAHaZyuokiYCVlgboJ2G5UlqCFhNsIFaCVi6fVDB2B966CFbN8OGDTOzZ882ffr06RKwdBvhz372M24cbIL1dnAZGdA7uHIrUDQErDCVQDsNw5FUELBaYQO0z1ZQJU0ErLA2QDsNy5PUELCaYAO1ErAuvfRSc+6555oNN9zQjB071gwfPtyccsop5t577+0SsFRpzz33nDnqqKPMl770Jfs7CVw8EKgTAQb0OtVW/fKKgBWmzminYTiSCgJWK2yA9tkKqqSJgBXWBminYXmSGgJWE2ygNgKWPK3Gjx9vXn31VStWLbvssrZ+4gQs99uZM2eaiRMn2iOGPBCoEwEG9DrVVv3yioAVps5op2E4kgoCVitsgPbZCqqkiYAV1gZop2F5khoCVhNsoDYC1ttvv229qZZbbjkrZPXv3z9RwPrwww/NhAkTzGuvvWYmTZpkhgwZ0oS6pIwdRIABvYMqs4JFQcAKUym00zAcSQUBqxU2QPtsBVXSRMAKawO007A8SQ0Bqwk2UBsB65133jGHH364GTp0qBWnFltssUQBS7GyjjnmGBvkHQ+sJphx55WRAb3z6rRKJULAClMbtNMwHEkFAasVNkD7bAVV0kTACmsDtNOwPEkNAasJNlAbAWvevHnWm+quu+6ytwxusskmiQLWAw88YI499liz5ZZbEgOrCVbcgWVkQO/ASq1QkRCwwlQG7TQMR1JBwGqFDdA+W0GVNBGwwtoA7TQsT1JDwGqCDdRGwFJlPPXUU+boo482/fr1MwcffLAZPXq0Oeuss7qCuH/2s58199xzjznttNPM3Llz7Y2F6667bhPqkTJ2GAEG9A6r0IoVBwErTIXQTsNwJBUErFbYAO2zFVRJEwErrA3QTsPyJDUErCbYQK0ErPnz55sbbrjBnH766UYeWb1797b/++STT8xSSy1lFCfL/XcJXGPGjDG9evVqQj1Sxg4jwIDeYRVaseIgYIWpENppGI6kgoDVChugfbaCKmkiYIW1AdppWJ6khoDVBBuolYClCpGI9cwzz1gRa+rUqQvV0fDhw81BBx1kRo0aZcUtHgjUkQADeh1rrT55RsAKU1e00zAcSQUBqxU2QPtsBVXSRMAKawO007A8SQ0Bqwk2UDsBy68UBWt/6aWXzHvvvWeDuusI4RJLLIFw1QTL7fAyMqB3eAW3uXgIWGEqgHYahiOpIGC1wgZon62gSpoIWGFtgHYaliepIWA1wQZqLWA1oYIoYzMJMKA3s957qtQIWGFI007DcCQVBKxW2ADtsxVUSRMBK6wN0E7D8iQ1BKwm2EBtBKx3333XHHfccWaNNdYw3/nOd1LrZubMmebEE080AwYMMIceeqjp379/E+qSMnYQAQb0DqrMChYFAStMpdBOw3AkFQSsVtgA7bMVVEkTASusDdBOw/IkNQSsJthAbQQsBWgfO3asGTlypDnssMNS60ZHC4855hgb1H3SpElmyJAhTahLythBBBjQO6gyK1gUBKwwlUI7DcORVBCwWmEDtM9WUCVNBKywNkA7DcuT1BCwmmADlRawPvroIxuwfc6cOUZeVZMnTzYrrbSS+frXv55YN7qF8OGHHza33XabWXXVVc3EiRPN4MGDm1CXlLGDCDCgd1BlVrAoCFhhKoV2GoYjqSBgtcIGaJ+toEqaCFhhbYB2GpYnqSFgNcEGKi1gOa+radOmFa4L3UB48MEHmzFjxphevXoVfp8XINBOAgzo7aTf+d9GwApTx7TTMBxJBQGrFTZA+2wFVdJEwAprA7TTsDxJDQGrCTZQaQHLxb2aPn26kWfV66+/buNZpR0JHDZsmPW82nDDDc16663HjYQpViyBUJ5qzz33nPnwww+t0Lf00kubLbbYwh7VlAjI0x4CDOjt4d6UryJghalp2mkYjqSCgNUKG6B9toIqaSJghbUB2mlYnqSGgNUEG6i0gOVXQJEYWE2ouO6W8eWXXzbnn3++UbywPn36mMUXX9x8/PHHZtasWVbIWn/99c0uu+xi/8bT8wQY0HueeZO+iIAVprZpp2E4kgoCVitsgPbZCqqkiYAV1gZop2F5khoCVhNsAAGrCbUcKaOEqgsvvNA8//zzZu211za77rqr9WybP3++mTJlirn88stt3LF9993X3vrI0/MEGNB7nnmTvoiAFaa2aadhOJIKAlYrbID22QqqpImAFdYGaKdheZIaAlYTbKA2AlYTKqOnyijvq3PPPdf069fPHHjggUbHLt0jEevmm282f/jDH+wxwj333JMYYj1VMd53GNDbAL1Bn0TAClPZtNMwHEkFAasVNkD7bAVV0kTACmsDtNOwPEkNAasJNoCA1YRajpTx/vvvNzfccINZc801zT777LPQMUF5YV1wwQVm2WWXNQcccIAZMGBAAym1t8gM6O3l3+lfR8AKU8O00zAcSQUBqxU2QPtsBVXSRMAKawO007A8SQ0Bqwk2UDsBa8aMGebqq682jzzyiJk7d25qHQ0fPtyMGzfOLLHEEk2oy9xlvPHGG819991nRo8ebXbccceF3nvllVfM5MmTrYfWD37wA/jlJhvuhwzo4ViS0sIEELDCWAXtNAxHUkHAaoUN0D5bQZU0EbDC2gDtNCxPUkPAaoIN1ErAmjp1qhWk3nzzzVx1M2LECDNp0qTUWwtzJdRhP7rkkkvMU089Zbbeemuz5ZZbLlQ63f54+umn25sJ999/f/OZz3ymwwhUvzgM6NWvozrnEAErTO3RTsNwJBUErFbYAO2zFVRJEwErrA3QTsPyJDUErCbYQG0ErHnz5lkx6pZbbjErrrii2WuvvWwA8r59+ybWU+/evc2gQYOM/snzbwIIWNW3Bgb06tdRnXOIgBWm9minYTiSCgJWK2yA9tkKqqSJgBXWBminYXmSGgJWE2ygNgLWO++8Yw4//HDz/vvvm5NOOgmvoG5YJwJWN+D10KsM6D0EuqGfQcAKU/G00zAcSQUBqxU2QPtsBVXSRMAKawO007A8SQ0Bqwk2UBsB6+233zZjx441yy23nBk/frzp379/E+qnJWVstYC1wQYbtCTfJAoBCEAAAhCAAAQgAAEIQAACEIBA6wk89thjrf9IwS/URsBSPKYJEybYuEy/+MUvzMCBAwsWlZ87AghY2AIEIAABCEAAAhCAAAQgAAEIQAACSQQQsLppG7fddps59dRTbSD3UaNGdTO15r7ubiHceOONzS677LIQCG4hbK5tUHIIQAACEIAABCAAAQhAAAIQgEAVCdTGA0vw5s6dayZPnmzuuecec/TRR5t1113X9OrVq4pcK52n+++/39xwww1mzTXXNPvss4/p06fPAvmdMmWKueCCC8yyyy5rDjjgADNgwIBKl4fMQQACEIAABCAAAQhAAAIQgAAEINDZBGojYLkYWNOmTctdIyNGjLA3Fw4ZMiT3O0344csvv2zOPfdcs+iii5oDDzzQLL300l3Fnj9/vpGHlkSujTbayHpoIRI2wSooIwQgAAEIQAACEIAABCAAAQhAoLoEELCqWzcty9nHH39sLrzwQvP8889bL6zdd9/dellJvJL31eWXX270m/3228+sssoqLcsHCUMAAhCAAAQgAAEIQAACEIAABCAAgTwEaiNg5SkMv8lPYPr06ea8884z8mzTEcLFF1/cilazZs2yHldf/vKXzXbbbYf3VX6k/BICEIAABCAAAQhAAAIQgAAEIACBFhFAwGoR2DokK/FKgfGfe+45e7ujhCsdJ9xiiy3MyJEjTe/evetQDPIIAQhAAAIQgAAEIAABCEAAAhCAQIcTqK2AJW8hHYH785//bN566y2z1FJLmXXWWcesttpqZpFFFunwaqN4EIAABCAAAQhAAAIQgAAEIAABCECgOQRqJ2DpJsKbbrrJHn/74IMPFqqpgQMH2thNO+ywgw1SzgMBCEAAAhCAAAQgAAEIQAACEIAABCBQbwK1ErAkXp199tnmmmuusdSXXXZZs+666xqJVu+88471xpoxY4b9284772xv2Ovbt2+9a4jcQwACEIAABCAAAQhAAAIQgAAEIACBhhOolYB1//33mwkTJphhw4aZo446yh4ZVNwm9+gWvWeeecacdNJJ5tVXXzXjx483m222WcOrmOJDAAIQgAAEIAABCEAAAhCAAAQgAIF6E6iNgKWYVyeccIJ57LHHzMSJE81aa62VSF5BySVwbbDBBuboo48mJla9bZTcQwACEIAABCAAAQhAAAIQgAAEINBwArURsHRE8PDDDzdDhw61XliLLbZYYtXNnj3bel+9+eab5uSTTzZLLrlkw6uZ4kMAAhCAAAQgAAEIQAACEIAABCAAgfoSqI2A9fbbb5uxY8ea5ZZbzopT/fv3T6T+4YcfWpHrtddeM5MmTTJDhgypbw2RcwhUkMCdd95pbr/9dvOtb33LrL322hXMYXuz5PgoRt/ee+/d3szw9doTuOSSS8xTTz1ltt56a7PllltWrjwac3WxyksvvdTVJ7j/ps2nH/zgB2aJJZaoXL7bmaE4Zu3MD9/uWQLvvvuuOf30043sYP/99zef+cxnbAbmzJljpk6dauetyy+/fM9mqoO/xphcv8qtwrhXhfaYZLv//Oc/jdbGq666qunXr1/9KriCOU7qlyuY1cZnqTYClvOqmj59uvnlL39phg8fnlh5+s2RRx5pf5PlrdV4CwBAYwm4QTEKYJFFFrFC8Ze//GV7VLdPnz4LMULASjcbJsv1b1Yvv/yyOffcc+0CU3EXv//975vBgwdnFkxH2C+66CLzySefmBVWWMF85zvfSd1wyUzQGFOFiXxaPhGw8tTigr9BwCrOLNQbTz/9tPnNb34TrH2WyVfSQumuu+4yt956qxWwJPzm6XPKfL9p7zAm56txZ5faeBgwYIA54IADzKc+9anMlxV3+JxzzjGzZs2yp15CbFpUYdyrQnuMs9333nvPCuASsLbddluzxRZbZNYRP8gmgICVzagqv6iNgCVgl156qV1QjBkzxt4wuOiiiy7E8aOPPrI3FV533XV2V2vPPfesCmvyAYFKEXCDogQrTVTcM3PmTDNv3jz7f3XTpzyIooKx3tXA/t3vftesvPLKlSpXFTLDZLkKtdC9PPgCVu/evc0+++yTGntRX1O70aRbl4noabWA5fIoj+QQC4ayxNIELI3JWgT5fUzZ73TSewhY7avNKgtYU6ZMseLaZz/7WdvnpJ02aB/B+n2ZMTlfnfkClt742te+Zr70pS9lvvy73/3O3HPPPfZ3rRawelJkqEJ7jLNdxYW++OKLzQsvvGD22GMPTkJkWmi+H/SkbeXLEb9KIlArAeuNN94w48aNMy+++KIZMWKE2XXXXW2jHTRokN0lf/LJJ83ll19upk2bZhfVxx13nFl66aWpfQhAIIZA0oROt3lqN+2qq64yclFW3DmJwfqne/TuH/7whwWOPgD53wSYLNffGnwBS6X5/Oc/b8XcOI9EV1p/FxoB6/8fK9QTwgut/ha1YAkQsNpXo1UWsNpHpbO/zJicr36jAtanP/1p873vfS817rC8gc466ywzY8aMjhOw8lFr7a+w3dby9VNHwOo51t39Uq0ELBX273//uxWm9M+kZ8UVV7RCl/7JAwEIxBPIGhR19l87wc8//7z1PFG8K7d4R8BKt6ostthk9Qk4AUs2P3fuXGv7Wccp3C60NlU++OADG9cmhHiTdJSiDh5YCFjxto6A1b4+AAGrfezb9WXG5Hzk3QJe45fiKulIYJb3sW6Hv/LKK63IJY/bxRdfPIhHcNK41zSRAdvNZ7shftU02wrBrF1p1E7AEih1kA8//LC5/vrrzV/+8hcb9FIdrQSrb3zjG2bUqFGxxwvbBZnvQqCKBPIMis6jRO7K8sJyorDefeihh8xBBx1k4wO5Rxcn3HzzzVZg1jta9Ct+wnbbbWe9Inv16rUQCp3hV3rPPvusnSxlvaPYQn/+85+tu7q+J48xCQYKmK4g13FHLvSOPDR17FGenFnv+Gw22mgj29fovZEjR3YdS1Ya8gaVaCFPNT06arnDDjsYCQt33HGHzVM0iHvRvFTRdpqQJycOLbPMMvZIhGzuK1/5itl+++1ji+92oTUBks088MADiUcIZfO33XabUbwsCRlZNh+dyCfFr1PGohcrKH1duKAg8O+//75tg/JMVswM2bOOR+Z91KYffPBBc9999xmVV8ePV199ddvurrnmmtgg7lrUaAHkxG/Xbm655Rbr6aljl0pHfYvajuLvxT1q6yqHBHXlI+sd/UbzBPVTupFYjwLJa36w6aab2vejT5F68QWovfbay7z11lvWK1XxOlXez33uczb5Isz8/ISst7z125TfJQlY7r+r395ll12svT3++ON2XJK9yONf7b9IXCpXjy4djU9qd7LDX//61wsFcU8T13S8X21fY5nylKctV3VMLmrfjMk90zrdAl5fk9fx/fffn+p9rP5NnrZ/+9vf7LincSbpSHvROo+Oe65txJGIXnBS9FtJdOPao+v7//Wvf9l5sdak/jxQpxWUH/UjcXPeuG8VnU+mbYAoLa2N1WY0N9X/V51oI3qbbbaJvdjMjVOat8gGsubIKkOZuXjR+X7cfCGtLL4ApbmQwjlIYO3bt6/1JJRHoZ6i/bKrsyJzhJ5psc39Si0FrOZWFyWHQDgCeQQsLS4VkFqD4Ve/+lU7+CUNvnfffbddlGvAUbwbTfglLrsF+u67724n7v4jkeD888+33iouFpcGUjc51/c233zzrkmA8nP11VebP/3pTzaZgQMH2oWxi9slsWG//fZb4Lij8qDdQQkQmkxE31GwXL2jeF/ucWy0k6j3lSc9TpBSGf3yKg9KV+XQoK5Fu8oQFbDK5CVcjZNSEQJOwJI4KjvU8XQJIEnB3GVfmnArds2GG25obS4uBpZialx22WVdi2K1Fd/mdXmCvucfVYxO5CX2amIme5Ogo9+uscYayKl11gAAIABJREFUduNGC2M3SdMEW+1Lky79RvasNqT3ZMPrrLOOPYqf5wYjCTPyyFTMDT2aRGpSqLSUtoQwTeTTbiZNar9qK2IgFt/+9rctN//Rgl089Rt9V/l1fYv6DZXB71v8vKrNqw71SMBTuVdZZRWbT7VT9xStF38BoT5EjN3jGJRlFrLeith8U36bJWBJ4JXdvP76612x22SjeiS0ykZ920niJuFU7U/p6HFx4JSW7NgJsf4thEl500L0ggsusIvLuLFy/fXXt6KbLxRXdUwuY9+MyT3TOp0AINuUPWnzTv+e5H3sewErXpZCT8QJWGXqPDruvfLKK3ZjSOOM+muNJ6uttpqde0lsc5sGZb6VRDdNwFLZtTEr8c7NRzUeKl9qh3Fz3rjvlJlPJglY+rY2kcUpbo4sVprvultP9Ru/n3LzBOXJjZdxfV6ZuXiZ+b7WFPfee+8C6wp/vqD4X5r7uMfZr9YE6qNVBjdfcf1smX5ZaRSdI/RMi23uVxCwmlv3lLzhBPIIWELkfrfmmmsu4Enh45PHlS5Y0MRag7YGFC0AJObo/d///vdWVPIX/7rlRrfWaDD54he/aIOF6n0NnJo0aCKkQdL3/JIHlQY07YB/85vftGKBHg1oEhgktPmxipSWBnN5Rkh88N/RBECLYn1L15XrOxrc/TLr33VFsTzI5Gmm9DQoKs6eds+1QJXgsNVWW9m8K7/6lnbu9e++gFU2Lw0307YV35+Y6xjgFVdcYXczJZZssMEGC+TLD94uO5agEXfLmbz4dMmIJlVRm9fkSDYsm9LCQbvZ7ilzhFATabVJ5VltV+3SLaD13yRMS3RRgF55PmXtFLu2J/v327jKoraqtqcnTcByR03k0SYvJbU7PVogKY0nnnjCLgjE23lIubYmwUrCnvIrsUx9i9qa+gMJc7rYRW3UTaz1LXl/Kj8ufp/6GtWLPL98b7oy9eIvIDTpV75Up07YU/7LMAtdb21rQBX+cJaApazLduRZp00RPVqkqs2ofcqrVuJv2uPbofoD394laP32t7+1dih7yRKw/P5lvfXWsycN/LFS/YZ+4x/1quqYXNa+fa9TxuTWNS7fg0VCh7xttVmS5H3sjs1rvNL/NOZEBayydV7mCGHZbyURTROwXnrpJStUydtK/b/+3R/L8l7iUmY+mSRg+e1e/cFKK63UNUdWn6MNL3+M9fsWeZhqfuNOMWhclHedxs1oMP+ic/Ey8/1HHnnEblhrw0p9nvKneYoY64SDhC1tTmnsd/Gu/RhuKofmDOqrVTduo05pan5QpF8uM0doXSslZRGojYClGCR//etf7aRVRhx9Hn30UbPUUkvZBa12hXkgAIF0AnkFLLWtJG8S9wXnESLPDx3P8RfD2gk588wz7WLZv7VQi8+bbrop1kvFF3s23nhju6B3R7R0VEe7LlFvLjfAaEDWgCaPKgUVlWCgPOy7774L7NQo726yo4XE17/+dZt3PY6NdqmU5+huuwbAP/7xjwvFBtO7yvuNN95oXe99AatsXrDj9hCIxpfS0QjZa1wwd3fUVotK2Z6O7cQJWG6yr11j2WP0GJubsGnRLLHXCaplBCwnFmlipzw5LyRHU55U8g7RJE+769GbRn3qrg3LhqPimmtHEqNV7jQBS8cPNVmXoBYVALRrrrYqccodTVZbUlsTFy3cd9tttwU809TWxVlHMXfaaSez2WabWVFAedFcwRcGouWWiKbvSPwqUy/+AmLLLbe0InZcv1eUWch6a0/Lqf5XswQsLWzUJvyLS2SLuvVL76Z5I7vSO3uWt4iEAHn9+Y9ELAW+1tw2S8DS2Hf66afbjRr91m3cuPHG5cs/RlXVMbmsfTMm90y7isYAUt8v4VaCbjSYu39sXnYpkSBOwCpb52UErLLfKitgxfX9//jHPxbgoLEm7Skzn0wSsCQs3XrrrXadrA1bf0xy+dJ81t1aLEFeYpBEIYlw0YvPNI+94YYb7JjtQgGUmYsXne8rX5MnT7YbcDvuuKMd2/3HH/s1bx8zZoz9s7Nf5VFinDxT/adsv1xmjtAzLba5X6m8gKVJqBqjDFkGKUM+7LDDFqqxU045xS4aNfE49NBD7TGKIrE9mmsClLypBPIKWN0NeBs30PpHE93CM1oPzl1cMXE0eGlnSV5PauNu4em/owFYg6QELg3EWpDnEd/iPMzS2Kg8mqRJ4NAAqeNi0Sfu/bJ5aap9trvcUQFL9iWBJe44hb8LLYFHO9ZRAUuLTyfyJHlwaJfyjDPOsIKrL/YWFbD89hWNDeK4+u0yyY7db93EV0cUo3Hv9JsQAcnjgqc6Zpp06tiWf1TA5c0t1CUKSuRy7UxeGnonKhK6CbsECR1P1oZXmXrJKnMZZqHrrd1tqKrfzxKwkjwn8o6ZKreOvcrjQQt/iWHO+9ExSQoWnOXxodh1atPdmd+2a0yWh6QLSVC0X2JM7pnWFLVLCRpaf2ljIBrM3YlF8vKR16w2MKICVnf6tKICVne+VVbAituwKRIIvOx8Mmn8caEMJJppDuE8SMtaT1x/pNivRebifrsvOt/XBtPBBx9s45BGH1dWrRFcH5vFvky/3J25W1nuvJdNoNIClnNt1EJAQpbc/7Q4UKOMPmpMUrF1zEADuwxeimzWsYhsRPwCAp1JIO9k3O3AZLlDu2CLOi6oXRMNsNHHDfZZi7844mWENB0vUn7igqn7C2BNqkeMGGF3t+WRksYma4BUunHvl81LZ1pf9UsVFbB0bNV5A/nHKaK70IoX4XZB/TYjcUpeFBqj4jyDRER/k8u+xFodX3JehkUFLH9SnOYRdemll9pje1keJVltr0h7doFfJTZPnz69K76cswj/SFWetha1pLz9mnuvbL1klbkMs9D1Vv1W1p4c9oSAlWWHRQQsJ4i5OHASwyTQyotRnl1J8biqNiZ3x74Zk3umrcTZpfOe8b2P/eDt7li9NhM0l1K4Bufh0506Lypgdedb7RKw8oxxcbafNP5E4z9K3FG96X8Ss5KEb6WneYtEIZ2WUN/hP/5cJmtsi7LMGivj2DuhKW3doU1uiavaWJO9SeTK4lmmXy47R+iZFtvcr1RawNKRjaOPPtoKV/K6kldV2vFAuWIrcJ28sSR+TZw40R7x4YEABBYmkNWRuzec8JIWA8sP6KgBUkfvdKRXj/42depUe1zPLab9c+ppC2w/1y6/WUKa/46bAKUJWFGhQpOvVkyWy+YF220PgTi7cPEl/GDu0V1oefzE2apLT6VJErD0t7hJe1EBK2/7ytsHZE1Y805Q/cm1OGnnXjuselxgXh1DcXzyMiva5v3f5/1GtA6yylyGWeh6a0/Lqf5X6yhgiao8XHSMWfG4NK7q0SatYtroCLx/DLiKY3J37JsxuWfaVZwA4MIf+N7HcWOha1cSEpyA1Z06LypgdedbnSJgqRzRm29d2TTWavNNa2n/khg/uLo26rQJ59baErPU3/jz7qJz8bz1UnS+H2errRCwys4ReqbFNvcrlRWwpP6edtppdrA+5phjbKDkvI8Cu/3iF7+wQecOOeQQvLDyguN3jSKQZ/Hqu2SPHj3aHuGNe9wiXqKVXMn9c/RxC72sxV/cN7IWhHHv5PF6cun6Rz1aMVkum5dGGWWFChsnYEV3nXVkTZNs7Tz7wd3jJnh5dvGSjvUVFbDy7kS7dNPatqokq+3lbc/uqKUmyIoB5h+rKjMZjTOXPP2a/17ZeskqcxlmoeutQs2pUlmpq4DlIGpclveiuyJeNqy2pNMJ8iTWU8UxuTv2zZjcM00orh/2YxE672PXl/veyHECVnfqvKiA1Z1vdZKA5ZdFG8cSoHRzty5aUV3qEhp3Y6kfa0qe2Irp5XtpxfWVWWNblGXWWBnHPo8HlpujaTPMhTZohYBVdo7QMy22uV+prIClRifhSsZ40kkndXlz5Kkq3Zjwwx/+0L4jIcsFws3zLr+BQFMI5FnouYDIWrj7twFGGaUdRSobb0Pf1Nlz7QRpcq5BOO3cvQZm/V6emPq9BrWycafyxtvwj3n5TIiBVf9WFCdg+QtDxWNS4G7F/JC9+TdsxglY3YmjUFTACh0LJCsobZ4JatLxSGcpZWNg6dtKW8cIdJQqKwaWjjBqfqH+QnMDvdvKGFjuRq5oDI+sfrFojKD6t7ieK0FPCFhuASZvZHc03S9hkSOE0bHQD42hvymIuxan7sITfaeKY7IWxq2OgcWY3L12lGSXzuNKm5O6REf1qDFNsYe0+edvdPgeWN0Zi4oKWN35VrsELF90K2K7ceNH3BzYL5cuQlO9aax0Fx3FHcPz3ykTAyuaD7/dJ8XASprvtyoGVpF+uTtzt+61Rt5OI1BZAUtui2PHjjU6vzt+/Piuaz3zVKca9oQJE6y79aRJk2zQZx4IQGBBAlkClnZmLrjgAhuPR0dxddTPdzv2U3MTjbhYOu52QMUK8o8LurgK/pW+fpru7/Jy2XPPPRe4hTAaTFTvuVhEWpzqthzdiOhc3zUAxd0ElXULYdLRw6xbY1yspLhbCIvmBbttD4EkAcvZmepRNqZrqf2Fo3Kb5GLvdq2T2lMrbiHU4kIL6OhGTshbCB0TtbekI8H+hDtuou7y4x8h9Hf+dUW7do39xbv/92233dYowLUT3VUP/uLKWZH7u0IT6JiLjkyUqZcs0S7r5sYkZs5zJkS9taflVP+rPSFgZd12lXRbZlzeXGwhP1ixTzluLK/qmFzWvrPmK4zJYdpdkoDlvI81H1Q4Cd38qvhr/kUZcR5YylXZOi8qYHXnW+0SsPTdMrYbN/74m0RxF7PE1a2b57jx0N9o8W8D948Q+rcQ5p2LF53v+55hcTcfZ91CKD5xoRrK9stl5ghhWiSpJBGovIAl8amoF5UMX6KXrilGwML4IRBPIGlCKA+Fl156yVx33XVGnb2uEtdA4F8pHk3RpaXFoK7u1WCnwU+TnauuusoKSXr8xa3ccuX5II9JHRGWN4u8pvTelClTzOWXX27P8vvCk4JM6iieBlkNnMsvv7xNV4OVAtxqAuWLA/4ArL4k6R2l4y/ysybLWnwoeKREDD/vGlQ1UN9+++02RokvYJXNC/bbHgJJApYvmihnstmod2KSgOXE3Pfffz/R5jV+RSdsWR5Y2uGMijVOnNWFCrpSWxNaeQPp0X/TTqw2inRj5w477JB51F6XOeimX3k57b777vZGQIlJKovauDxAom3crzlxk1eIPFMUq0cLH/UpLqj79ddfbz2j/CDuen/atGnW81KTcx1h/uIXv2iPOOi9hx9+2OZJ4px2lOUd4GL/aNGkXVbd+Og2sVResVTd+uUuUy9ZApbyXoZZ6HprT+up9ld7QsCSvV977bXWRqNjj+amuqFQ40jU3uPyJrvVWKkbdv3xRpT1N110JE8Khc2QXeup6phc1r4Zk3umTaUdwXIihHKivt8/Nq//liRgla3zLAFLQkpUQCn7rXYKWGXmk0njj2sn0T5H4+VDDz1kx0udTnIe4+7mY/1TG3HykNKcRulrHqu40urLorFni87Fy8z33YZedM6hdcEdd9xhFC5o0KBBXWO/6jDrCGHZfrnMHKFnWmxzv1JZAUuNR8KVdp50hFBeGnkfTU6POOIIo2u1dQzRTdrzvs/vINAEAm6g02DlYtGoc9eC1N1Aonga8pZIE6/ESoOTFpmKy6FHx/6UhhaTSlv/roV5dFfIDx7p8uFcieWJsd122xnF53FeF35gWn1HC1f9Tt4O+pu8FrQw9neRtPCVuKXbVZRO9B0F5FY8HnnTuCdrsqzfaXDVAkXfVR6UriZPmihogiBhLurBVSYvTbDFKpYxScBSXt1xCtlqnAdhWpBTibOXXXaZFT+jNi/73GSTTaxQ43s7Jk3k3S6lFq/6vcY6iV+6cUiPBOjzzz/fLnL1d7njy17dETqJvRKjkm4x8+tFZb3iiiuMLlfRo2+pnSst7d7q39UO0y5lUD7VT+gdPSq/jvyqf5D4rfLo3xXLxx/zJXq5G9j0XX1PbUnzBP3/3XbbravMSjd6E5MmuXpc3xZX7qL1kkfAKsssZL1VsW21O089IWA5e5O4pA0hPW6cVdt346Ls3fcUSMqb4l2p/cnuXL/hj9eKK6exz7XlKo/JZeybMblnWk2aAOA82vWbYcOGLXBsXrlLErDKjkVJ4567oV5tws3pNttsM+uBW/ZbSXTj2mNW358losR9q+h8MikPGvu0+SsPOX++68ZLzQM05rsbjpWXu+++29x666127NU7OmKo3+vf3VzWjxGrd8rMxcvM97VhLaFKeXOhQdR/amyNG/vzsNc8oGi/rDIXnSP0TItt7lcqK2CpSuSyd/LJJ9sJvW4jzBPLSpPhs88+21xzzTV2UqCjRzwQgMDCBNyEMPoXDQrySNJNJVroJV27G33P7dg8/vjjXYtzeX5ss802dnB84oknTNwxIC2uNUhpwFUaGmB1O5l2k3VkIvpIINKCVjtA2hVxi18JXZtuuqmd3Od5R4taCUyKNRMVufNMlt0V5eqn5NGiR54lSk95VFySuCOIcflPywu22x4CaQJW3BXifi6zbumJs3lNECXYSrjxj8kp3aSJvP4mUUiCmNqC2qp2pHXEwz2uXUp40sRNactTSZN9TWLztm+lF73dSG1t1VVXtR5c2q3VN7JuFXVl18JA6WlS+oUvfMF6lsgrReKg70niyqGQADfffLP9u97Tt13/EhcmwOVVO8ia1OqREK8gtUnlLlIvWYsYl++yzELWW3taUHW/2lMClghEx0WNNeuss469DUyClMScPAKW0orap9qyNmA0VseNfVUek4vaN2Nyz7SnNAEgLpi7n6s0ActvC3nHorRxTwKtxgvFZ9SjMch5H5b5VhLdnhKwis4n08afuDmmxkuJ3OIUnVfHfduNlZorKM6n+pqol3eZuXjR+b7L2y233GI9ViWcqQ/V2kRri+jYn0fAKtMvO/soMkfomRbb3K9UWsCSB8O4cePM1KlT7YB/2GGH2SMB0cm9qk9GrgXHKaecYj0ttAg47rjjFrgNrbnVTMkhAAEIQAACEIAABCAAAQhAAAIQgEB9CVRawBLWF1980R4DVMwAPToapLO48tBwj24nk4u2FHk9yyyzjD1+WOTYYX2rkJxDAAIQgAAEIAABCEAAAhCAAAQgAIHOJlB5AUv4de76vPPOs0Ep5T6Y9OgoxOabb27dHHU+mwcCEIAABCAAAQhAAAIQgAAEIAABCECg/gRqIWA5zAr8+te//tUGClSwWPcoMK1iYay++uq54mTVv9ooAQQgAAEIQAACEIAABCAAAQhAAAIQaA6BWglYzakWSgoBCEAAAhCAAAQgAAEIQAACEIAABCDgCCBgYQs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AAQgAAEIQAACEIAAAhY2AAEIQAACEIAABCAAAQhAAAIQgAAEIFBpAghYla4eMgcBCEAAAhCAAAQgAAEIQAACEIAABCCAgIUNQAACEIAABCAAAQhAAAIQgAAEIAABCFSaAAJWpauHzEEAAhCAAAQgAAEIQAACEIAABCAAAQggYGEDEIAABCAAAQhAAAIQgAAEIAABCEAAApUmgIBV6eohcxCAAAQgAAEIQAACEIAABCAAAQhAAAIIWNgABCAAAQhAAAIQgAAEIAABCEAAAhCAQKUJIGBVunrIHAQgAAEIQAACEIAABCAAAQhAAAIQgAACFjYAAQhAAAIQgAAEIAABCEAAAhCAAAQgUGkCCFiVrh4yBwEIQAACEIAABCAAAQhAAAIQgAAEIICAhQ1AAAIQgAAEIAABCEAAAhCAAAQgAAEIVJoAAlalq4fMQQACEIAABCAAAQhAAAIQgAAEIAABCCBgYQM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QE8QuOaaa8zpp5/e9akRI0aYSZMmmSFDhvTE5/kGBCAAAQhAAAIZBBCwMBEIQAACEIAABCAAgcYTcALWwIEDrWg1fPhwM27cOLPEEks0ng0AIAABCEAAAlUggIBVhVogDxCoGIGPPvrInH322ea6664zm2yyiTn66KONJvQhn7ffftuMHTvWvPvuu+akk04yK6+8snH/bbnlljPjx483/fv3D/nJ2qcVx6z2hQpUgEcffdQcddRRZqONNsJ2AjHtiWTmzp1rnnvuObPoooua1Vdf3fTq1atln501a5a56qqrzE033WTefPNNK06ccMIJ5rOf/az9pvq9O++801x66aXm1VdfNf369TPHH3+8GTlyZMvyVLeEe7K+kth8+OGH5tlnnzXDhg3rqrtQHJ2AteOOO5rDDjssVLKk0wICb7zxhvn73/9u1lhjDTN48OBufSFp/Aj5jW5lMOblVraD0HklveoQkN1MmDDBPPLII2bixIlmww03rE7mOignp5xyirnxxhvND37wA7Pzzjt3UMmqURQErGrUQ0fmwk0I8hYuREc6f/5888ILL9gFyGOPPWY++OADuwhZccUVzTe+8Q0zatQou1DiySaghYpELE3oWyFiIWBl10H0FwhYycwQsIrbUxXeePzxx82Pf/xj6+EiIXuFFVZoSbY0aT/uuOPMgw8+aNOX+CEPG4nzErDmzZtnzjnnHCtw6VlyySXN4osvbkV2BKx/V0lP1VeaEdxwww3m1FNPtbZy8skn27rS88knn5iHHnrI/Pa3vzVTp061dbrsssuabbbZxo7/AwYMyLStLAHrlVdeMeedd17X/KJPnz5m1VVXNXvttZcdJ3v37r3QN/785z+bI4880nz88ceJ32/1Ikdzo5dfftlcccUV5uGHHzbvvPOOzauOSEqsE6M8fDIB9tAP1J5/8Ytf2PoeM2aM+a//+q9ufTlu/Aj9jW5lMOblpHYQ+juk11kEELB6pj4RsFrLGQGrtXwbnbombZpcpj2aYL7++ut2AqrFy2c+85nSzLR7fu6555prr73WTmTjnnXWWccuWJZZZpnS32nHi+0SLiRiaVEnMfC73/2uFQBDPWkClnZUf/SjHxktDnj+TaBddlCHOkDAqm4tpYkCEgTkOacxQLvCQ4cObUlBnIggT43//u//tl4b/qN8HHHEEea9996zR8Y23XTTlnqDtaSQPZBoT9VXWlFUl8ccc4xZf/31rfgpT12NVb/5zW+seKXxX2OH/rs2sfTIw1cC5tJLL51KKclWJQDdcsst5le/+pWZM2eO9UiWAKrF4IwZM2ya2mU/8MADTd++fRf4Rp7NvFYKWHFsNAeSoOby/ulPf9r8/Oc/t5t9dXhUHxdccIG5/PLLrYeDRLjuPHHjR+hvdCd/ce/GtYPQ36hyesyHytUOAlY5bkXfShKwXnzxRTvX0KYd8RWLUv337xGwyrPjzQAE7r//frto0e6fdrrLChb+7rkmlt///vfNFltsYSewmsxOmTLFnHbaaXZXVgsXHQupU0yLThyo0wQseTxwfGPhBtaJdhCgG7FJIGCFIhk+nSyvlvBfXDhFl4ftt9/e/PCHP1xInHL2I1FEY9Jiiy3WE9niG4EI6EihNj30aJNKmy3yMPrnP/9p61OLhv3339/sueeeqV9MslUdc5XQKjFI9qP5hdKXyCGvPoljEoR09H2zzTZb4Bsuzf32289885vfDFTifMkof5dddpn1GpNHocZVsXEi2/Tp083kyZPN3XffbT3JVI5Wicj5ctyeXzF+tId7d77KfKgcPQSsctyKvoWAVZRYsd8jYBXjxa8DEpDHlCZLTzzxhD2HvdZaa5VO3Z9c/vSnP7Wu/NFHsQy0s553Ils6My14sRMHagSs4obSiXZQnEL8GyxAQpEMn06VBKyk2EbYT/h678kUL774YnP++eebnXbayRxyyCELCJT33nuv9brLEx8vzlYlAmkDTEe2dtttN3PAAQcskL7+Lk9lHc/baqutFvIednlrpZdVEuu//vWvNj8S3pLmRopD+ZOf/MRu9B1++OFGIm/THtp//Wqc+VC5OkPAKset6FsIWEWJFfs9AlYxXvw6IIEnn3zS7mhuvPHGVlgqG5vKn1xut912qZ5czuNLxwkkmrnYGVmTl7SzzC4w8G233Wb+9a9/dcWVUMyNLbfccoFyuQFXGHW8UhPGiy66yPztb3+zE2IdcdQI/Q3sAAAgAElEQVQusTveknb0IDoZjuYjT2yOtOpUXjUhv/322228DHm2bbDBBuY73/mO0XGDvE80cLKYq570P9V7XBB3cfN3ql1wZcWnmTZtmvWqy4ptot/88Y9/tGXQ7nyeeCg6TnH11Veb3//+9zbIs+Knff7znzf77ruvFVjjAkzrHe1wawdbnNLe8Sdcit+hWCTXX3+9tRE//k8RZn49FMlLVv2V4VfUBt1iUbb8pS99yXKUvenYj7wAvva1r9kFY55g/lltOJQ9q43r2IpsxMXYy7KRot+OBhN3bU99g+xZgUH9mIFpAlHWZFV1pqDmskOVLc1+i9SX/92orSnujnOdL+NOrz5fmxYXXniheeaZZ7qOdMX1Ty7PcfYuhno0DsU9cX1sUVYSzCRqnHHGGeb555+3Aovi9Th71d/V1/m2r/rW7xRXSXGJNE7oeLyODKkf+9SnPmU9iaLjiytDNE5TUp2m1ZHPwxd+suqrSB/kvq/yqf/T/5cIpXKqjldaaSXz7W9/23zxi19coO+Na+tqi2o38pyL9hdZfYNf1ri2lNWG9H7aN9z8IUScz6x+O/p3eVfJtrLmRq7c2vzT8UyfYdHYYr5tS+zzL06QbW+99dZm7733tkcwo0+R/jXPvMxd2KB5x+abb2522WUXK0Y6m9NcMK3+0r7hYq7Ku+2pp56y/VDSvKTI2J+3jyli146z2sjvfvc7c+WVV3b192pfmtepnqJjS5ZIlJaHInyUP/1e64JLLrmkq69z9bbHHnvYuIV+XeXts1WuPPPzrLZVxDb9vlgxee+77z47X0iaR3eXc3Q8jOPm8pTVn+UdP7J46e8h0sqy87g2WnStlacsRdch0XxlzUUUTL9IP+HbdXfXe3nKX7XfIGBVrUYakh/tBv7v//6vueOOO2Jd7otgUMwSLUB0PFAeXZpsJz0SJeT+L7f5X/7yl1Ywypp86u9pSrome4rj5WJi6BiBvL006YvGxPA7Jy16JWBowq24LEpDixMt3FUOufPrhh1NNjTgaBdZHejo0aOt8KaJ5he+8AWbfw0SOrrw0ksv2QWo4nz4+dhhhx3MwQcfnEsIUHpapLhyuWDGM2fO7BKytFurSU/WIw6Kq6HJoh43AdEiR2XWhE/5dbcQxqXnp+HK5mKn6Z9xAeZlX5q4a8DQIx6LLLKIrRd9UwKh8uXHQ/HLHI1vosFBi1ktKn0RSwstCVGyq+g7Ol6iSeGuu+7adVzD1b/KryOsmhDpEQvHoCyzonlJq7sy/MrYoBvQ11tvPVs3uvlNdaI6khioJymuTDT/aZOcUPasybWOI6nPibaLJBsp+m1NchVnR0KeHn1Hdi8+WvDpGNA//vGPIAKWb2t5bL5IfWkxcvPNN9sjXOqbn376aRssXUf0Bg0aZBeS+maWIBKt5yTbVNtywqfrP/Wugo4r0HM0D/qb8zRRH6u2qKNgig2kvk1HrPw+tiwr3XSovtPFYnIeYM5eFYhcIqL6EH179uzZXbav76tt/PrXv+7qx1w59R+0SSKBwB29F3N5CZ1++ul2LFF/KyHC9d2yI98LR+PK//3f/1kRMPr4fayOyykIufrQtPoq2ge5hZS8sBVzTOOhHo2B4uHGh6jnUNaCJloWZ7dx3lFJv/U99cT1/ffft0zV/sQh+miBrDlF1ANM47BuutSNXyeeeKJZc801s4bNYH+XzWkcV7387Gc/M1/+8pcT09YCWJtqYq+NJRdiQXUk8VVtWWNadCyV/apP9De1XP24W0U1/vtjvzIRN24X7V+T5mWyHY3LKnd03iGBSWO42PjzjiSbSvqG39b071lzjKJjf57+uGg7UJlli+oPHRf1D+rbVLfq82TnvtBaVlgpykdtS8KV4tjFzdnUN6pOJTjmnRfHzenS5udpDa+obSot9WcKVyLuWfPospw1HkqMlIiqNYfr8/3xUH2AW+soX0kCVtHxI41XyLSy7DxNwNIGeZ61VlanW2YdEs2Xm4tobitBUxvX6pPVBjUXUfzBPP1Embl2Vvnq+HcErDrWWgfk2bm1azCSa78WNGUfiTYKiKcn6xYrv+PWhFyxt/SU6SA1KGlSqEmShAotyJwXmSZs+psWupoMuFusXOckLyKJFhLepLpr8qBFhiYXGvSik+C0wU0TDpcP7chrd1+TbD1a6IqvGCmP2tHPuqZekz9NYHVjkUQvdazKnwZH7QxqMqt6y4oj5scl0yRXeXTX1b/22mt2si92vngTtQGlIU8NBc9VPg466KCum5K04FSamqREjz3Im0QigDwVtPhZZZVVbNJirAXbnXfeucCOtCuz0pJngzwiVJcahGUbqhflRQsQTcr16PuyO4mh0Xe0Gys+qjdNHtzCIVr/4ivBVRNHLS5VN+4mtCLMyuQlrb0V5VfWBv0dKdmueGjh5MeVyRI4XTmS2nAoe/bbu2Ls/cd//MdC7cLZsruMosy3tRBWPyaxSkLxuuuua+1CEzG1Pdmunu56YLlb+dTfxNm8FgtaRKmdymNKT9n6SvMQKypgOS9aMfb7FIn7ujX1uuuuszGIol69WccY08aA7rJS+99nn32MxCz1o+Lqe9f6fZtv+xJw1Pfuvvvutk9yMR1lA9oAitqbG1f1O9929E1dbnLWWWfZvtv3Po7rB5QHcZS9ibP6P3fxSVJ9lemD/PFY7Vz9uzyF1B/69Rk9+pc1XvtlknApW3Djq9pT2pNlJ3HvunAIEkCjMbBcGSXgqo/TmKfxX488zGQXSbcXlp0Tuffchp3mIRq73DiYN13ZgYLia3EsgcofSyW6nnnmmXaDTYtjfx7n27b+prnWcsstZz/r5kYaC/0NxzL9a9zCVXmW4CuvlyJjaFEBS4Kk2wSLzjE0Z7nnnntsv6rLb9R/Z439EiLEo0h/XKQdiL2YyJNTIqXfP/h1GR1bygorRfn4fZd/yYbareMZ7dfT8lZmfp7ULsrYpk5VaH6v/Efn0Woz6lslemp81bhQlrM2tjVWa86v2H9aT8je1CfpNIHartLXnELirZ4kASvU+KFvhEwry87TBKyia604Gyi7DilzhDCrn9AGV8j1Xt6xoIq/Q8CqYq10eJ7UGajz1gQ5RLyFIgsgJ0LI88s/HlKmg5THlHa7JXRoMRsV4Zzrvh+41XVOmuxr0hO91U+TF022o4GE0wY3t6BbbbXVYkUlFx9M+dNgufzyy6damJvkxMX6SJuoRxN1t3ppchQX40wilupfHXKSB5YmDhqEtZDTjrgbgN233K63v7Ou3Q1NHCTaaYIZ9RRzCy1NGPVdTcw1odDuc1yMFH8SLzf2733ve/bzjtNXvvIVexNW9Aism1hI8NICUPyz6r8sszJ5STKCMvzK2qBbLGrSpfaghb17ZBdaDP7pT3+yE/ssj7+kNhzKnp1QrjxKPPADHft59YWlot/2PSbi+kYtRMVJHjPdFbBcncnzJSr2+DF9/MDXZesrpIAl8UaTY9lM1NvWtR8JIGrPmri7J0uYSBsDQrNSntz3tDt87LHHWjHKPf44FRUH9BvfTnw7cDu88t5Vn+hvVjhPZW1MZHkCSfSR6KB+N+r9lDTelumD/IWUFnnytvTz/MILL9j4TWLjt7ms8dpx9Heq83pyZtlJXL/pRGcdYVWf5R+/8xckce9KoFTeNK5Eby/s7lTQ1ZXSSfNyTvqONmdkB/I+0BgWFf/cxoX6I42BEuh825aA5Iuf+pv6FtWlxlwJlvIi1FOmf41bICrP6jvl5exvHroyJs07ighYTtBQaIK4b6iNaXNL3vVRgSJp7lemj8nbDlR2N647r6SoN17S2FJGWCnDR3PpU0891W5URi/ZcP1A9Na2tLyVmZ8ntYOitumPn2PGjLECln9BlTuBon7DbaR3h7NEcdmb25B35fC/ow0QrUX0JAlYocYPfSNkWll2niZgFV1rxdlAmXWI0umOgJXVT4Ra73V3jGnn+whY7aTf0G/HDe7dQVFEwErqVMp0kFl5jpsIZw1SSWVJei9JkPPz5g9WWccI/CMd/hFLPz1XLl/MiWPhxDgtwJw3h/+7LBZZfP2Jsi88/eUvf7GLHnkOaHLpLwz1jlzIdRxCE13FWJIopgWdRE3fK8//vnNZ1465JgkSLORZpYl70rHVt956y04qNJFyC8asMpdh5hazRfOSxLc7/JKCFCfZYNZiMS3+SDT/cW04pD27+tQxRwk+2g1O82Ys823X/iWSRQWYtIln0RhYftzAJJt3PLXQ0c6ujk2Vra+QAlZav5DWvrLynjQGtIpV1pij+BbycIkLOu+3p0MPPdR67GY9WXFP3PvOa1Ailu9B4v4eN0aV7YOy8pRUn1nslFf/0pYiR+iz7CTK2Xl46b/7R1fd78RGbVkbSRJs3A2AKrs2Zy644AL707jbC7PqNOvv3RWw8gS/jzuemVU/cYyL9q9Zc7mi844iApbjKq+yuDlGXN+f1jeV7WOyOPv24cZ1bbxEN2DSxpasOUtcHsrwkceWxlXN2zRfdB57Zfv7rLZRpJ0XtU3XH4p50jzaCTw6Iq5NpDKcXZ3KO1YC9VJLLbVQsR1XbZS4eXhWvxvHrsw7SXVQNK0sO886Qhgn3hddN6bZU5G+Q+mkfTvNDkKv97LaSNX/joBV9RrqsPz57t15rrTOU/wiHZG/+9ddDyyXNxf4WztoUs11XMN//AVI1iBVVMBK8vyIctOxOXm8+TuecWyzdouTyhWXVtYEIYuFn6a8uHSsTYGzJYCqI/cfX8DKGuyieS06mOp9/2hG0s620tWEQfEmnAdRVpnLMCubl6S2VZRfd2wwq7zdFbBC2nM0poOOp0rcke0prk00Lk6Zbzv2UQ9MV1dJtlpUwPLTyepj/bZVtr5CC1juggGJPBIQXHwpV5a4Y8lZeU+y+1axympnees0Khq7APcK9i9R28WS8+s5KZi4dux1DFPfjotRlDT5LtsHZfW9ZQUseQr/z//8jz3GJQ+IAw88MPclMVl24nP0jycm3fCX1r58b3RfKE4bT/2/pR2/9+tK/17GAytNRHX50EJc3ldaiCsWlryOyth20f5V348bH1z9xXny6J2iNhX3Df+IZFb/6dpa2thfto/J4uznLeu3SW0xa84Sl24ZPurDtdGn2EDyVvrc5z5nL3aRp63GWnkqRp+svOn3RebnSXVZ1Dbz5KtoWeI4uw3PtNtV47zH0vrd7owf0TKFSivLdntKwCqyDknqn5LGUMcuzXa6M9fO6qfq+HcErDrWWo3z7FzS3bExFyumO0VqVwws5dkFaVR55J2jXQ430Lqgwa0UsPxFctoNR3kn5S49BV52QUmT6kYTbsXVSnqyvpl3kPcDcWoio8W9Ewtc4OW4RXaeK9P9Ca3Oyue9JSrvznZ0YM0qcxlmZfOSVW+h+cWVLau8oQSsEPYsXm5C5m5Kc0Kq4vcodo/c9N3NWmXaUtZErRUClgv6mmQP6tMUV0/HosrWV0gBy1/oyFNNt9i622TFR14jWgBFF+xZec8jYIVklVXXZQQsP8C9+kiJCuoz9ehvGq/kEZrUzz3wwANdxxnjvImSJt9l+6BWCVhuTqCxWHZQZJ6RZSeunTgPL3nn6oiQhLKs+JJxbcx5Uei4qzy1nC1Hf6vjRopH5T+KeyMPShdbMm1RXCYGlut/47wA3bfiNt3K2naR/jVpgZhVfyEFLHepTNr8VccZ5Q2WV8Aq0sdkcfbzlfXbVghYRfgor9Hbd13+1TY0tur2Sv+YbdZ8quj8PK0ei9hm3v7Q/15WWeLqz9l62lwtLt2kuu7u+OGXJ2RaWbbbEwJW0XVIUv+UNIY6dml2EHq91511dxXeRcCqQi00KA8uTkbcufCyGIrcQui7Anf3FkI/PoRcn+UG7E9g4yZSWYNUqzywXAfvx+OK452VvyJ1VHYi6X8jKXim+03a7l9eASZrERVX5rweB9qRlgu3O7qZxbcMs7J5SarLrMlC9L28u0JxNphV3lAClgKgl/FASLN3HUXVQlkedorfobpV7CEt/HVMI6uu49KO82bwf9cKASuvaKt8lK2vkAKWG0MUE01HG92FFcpfGvOsvOcRsEKyympnZQQsF0dHtxkpELIfMzCrn3NBh8XQv3giaqdxY1TZPigrT0XFhui4kOTJmNaus+xE7/rilX+hQ5Hx0f22iAd50fSL3ELojsn7N4Tm8cByduwf2euObbsyZvWvSQvEtFhKaX1EkWNAWeUrOrfKagchxuqsPLdCwMo7B4srn+b1inV41113Wc97bRZFb11N6+/LzM/ztq8s2ywz9me9U9YDKy4sQVJdd2f8iLILmVaW7bZawCqzDknqn/Tfyx4h7M5cO69t1+l3CFh1qq2a59UFkVQMGf82t+4Wy48fIC+IsWPHLhAw0U/fdaq6Vcs/M16mg8xabPaEgBX6THSRCW9WvSUFpHfvZQ3Y+l1a8Ez9Pa7esmI4Ra9E1y59VgwsTVh0m4w8OzTBlytxK2NgJS284piVjT+TVH/d4Ve1GFgh7VmTPk0gFKzfDzYvjppsK4aNgqm6mFJlvu3sXd5OrYyB5fcbWaK2bydZi/skwTGUgBV3LNfPXysErFaxyhpzyghYaUfF0xbJslUF25YYmxXsvA4xsKL9dRHPqCwbd7cZamMiT/B13QImr0Ad34+7iCKvB1bWeBv3dz+YdNbcyJVbR0c1tqkP6skYWEX716QFopuX+TF/8vQRRQQsV2fylovrp4sKWGX7mKw+xM9HVrykkAJWUT7ROVn0OL5u8NQm8YABA7ou3kkTI/W3MvPzpDZW1DbzxMCKppk1H06b64aKgVV2/IjjFjKtLDtvtYBVZh3SCgEr9HqvzJhSpXcQsKpUGx2eF3fTW9wV590turtpT26rSbEo/EWmjr7ttddeXR5TaZMepal4GtoJioubFSc2+Ld/tPIIobg5UU4TNv8qa8e06C2E7vbEuJvhlKbKJgEnGhw9WodZN+q5YP5abCR5x7jFUvQWKn3Lvx3Q3+nzb9GLuyHI/V2xEfRd3ZSUZZvu7/Ic1HEqPc4TREHddWtO9AaptFsIkzyCyjIrk5ekNleGX1kbzFosdtcDS2UMZc9uZ9+/8dJnGJfXot/2d/ribhVydaPjyb43UFrekm6Xcjd4xt0U5tqX7FQ3PzkBoGx9hRSwnFdj3M2Urq8LeYRQLFrBKmtSXkbAcjYYF+vQ3b6qW9h82/H7Ud+DMKl/yLqFsEh/mOV5UtYDqzvziTTuRYQ+lwdnO0kCkuu7s2JglS2Tu85e43bcTYJK190mKAHev/3UebGoHuJuEs66hTDJAyeOcZn+NekWwrSbE5PmHUUELOf1L7Zxt2eKqeZI2hxzN1JmCRRl+pisPsS3Gf+kQpyHZdI4oTFHNiFbiLu9VPNid5GNu4GzKB9/YyLuoqEkdmlMHZsi8/OkNlbUNn3hOO42b//v7hKOMpz9+UJcnRa9hbDM+JHELGRaZdZnWe2tiOdrmXVIKwSsVqz3yo4rVXgPAasKtdCAPLiJjnZm4kSFKIIpU6aYxx57zF7L7B+DSELlB4eX2HHIIYfYW8K0k6O/adKinTJdexw3SXdXL+uf8uDadttt7eRDA6u7KUiBg30By3Vq8srQJEY32ukddZzadb311lttQPeQApYWIVF+/uRTgUu1eNFOlZ5//OMfVtTSDkJUtEtiqVhQmgAqVko0PS1ozzjjDLtTr+M72q3NUydaJGti4mJ1aBGlI5yaMKcFonVHPlUO3Yi1zz77WA8YTQ51vOHiiy+2ruXRibICvv/qV7+ysU/87+o93ewlQcpfaLmbt1Sn4rTLLrvY78h2nnrqKXP88cdbW/An8W5BKJtJeid6HCdrUPXtuAizMnlJ63aK8itrg2UFkbi8J03mQ9mza+9z5syxguUWW2zRFe9O7evnP/+5vcTBb59lvq2FjIRVxdL6yU9+Yq+ul4Dk2t6dd95pi++LEG7HW/2PJrISn/WO6uWcc86x9h59R+kpffW1+r0EM8Vf0SNbV9tSGzvggAOsp4mesvXl3ovbvCgykfS9bRXkV2XV7rP6WXnE6Bp29Vshg7ir3K1glbX4LCNguXd0g5cWkxrrxEwLbS0oJHxG7UB9+bHHHmsUr0Z9st5Je5Lqq0wf1CoBS7F01CZUptVXX71QbKok7kpTAe51GUqRwPCOi8YyzRM0pqqd+mOLFvzqP+I8tLo7PYzOjTS/UTt0sTo1fklov/vuu80aa6xhxzqJ1np8cTM6HvljqY4P+ptnZWy7TP8aJ2CVHUOLCFhi4/ppzTH98UDfVzuTqCNPXdWr+qissb9MH5PFOWo7zrZ1xF31pfrW49dltH/wvT4ksmqc0PxSfe6TTz5pxyHNn6JzsKJ8XN6idqbvaMzTzYn6m77n4sQ5pnHz4jLz86S2VsY23ZFseWz69qHySPRTeXRroMZ6rXHKcnYbpdH5gvorrV20FlEMMfcdN767jSB/HlFm/EhiFjKtMuuzrPZWZN5Rdh2StAHrvq2+IxqjMSvfZefaGmt1+7rmRptvvrndcJfAqX5f449u6pXYHve77o5BrXofAatVZEl3AQLOQ8NNdKJHcPwfu50ILQrTgodGEavD1qJLO5rRmwDdbzVgy0MrKopp0nHZZZfZzl7vaoDUbTpaDOnRwk6dqC9gacA599xz7SJP72jXXx2AdkU0cdakRQtY32Mjq3NK6lT1rUmTJplbbrnFfkf52X333c3Xv/51mz957mjBImYucKY8mxSrQ3lT8Mv//M//XOjoU5KZ/ulPf7I36Kljc+kpD+Khf+ZNT+9r11eLS8dR/5T3k8qgtPS/tPhEN954o5E7sn6nSbdi3ihd/bsmNJooRK/M9gNI6nsuIL14SIDQ77X41UTOPX6QRtmnJgTqzJVXMRA/7aL7x1EkwImTJnDRd5Q/efl961vf6vLOyqp/5aUss6J5SeuiyvArY4NlBZG4vKdN5kPYs/oItT8Jo7Ih9RGyRb+dxR2/Kvpt/yY4lVPfkf3JdvVPTTw0ifEnnnpH4o0TqtS21E/oHfVjmiipX43GcFLcGy2wVHf6vfos915cOylbX84LRH2jyrP88svbG8vUxopMJMVDfZzEc9c3q92pnap/kHCj9qM+L+otkJX3rMVgaFZZ3ysjYKkf0jgg8UaPxiPZrerS9bfqg5yXg+xILJ3Yo34y7vGDhafVV9E+qFUCltuxV/+useXTn/507hlZEnfnhaF+vegFJy6YtLN/8XRji9LLcxQxdwFifqi5keYq1157rW0bbkzX4trdUinhUmNilJXyqU0rLX78sruxVL9XH6K4a+4pY9tl+tekBaLvKRedd2gBp/YgBv68o6iApT73N7/5jQ2s7+aMfr1G5wx5xv6ifUwW56gp+BdgROtS/z9ubFEa6h+02eHPB1Uepae2IBvShRHOA0vvFOWjtDS23n777QvYmbNR8YyerkibF5eZnye1sTK2qbTi2r0rj+xQ7U0eYu4py/nKK6/sWru4SwBc/cR9J6nfLTp+pPVJIdMqsz7Lam9F5x1l1iFp/ZPGYAnAsmttGEgYli1k5bvses+FdNFc0MV/diEvNId1c8O433Vn7GnluwhYraRL2paA31n67ulJeNziWV4gEowkYuV91NG98MILVsSSB5cGRV9YUmeuPIwaNWqhXVl9V4On3lWcLr0noUMxYuSloElcNMaPJi7awb7ooouskCJxw72jch911FFm5ZVX7to1yuqc0jpVDQjyIlO59GgnVYKKe5xXkna+tCOl/GtSKhFFnlJx1xCncZVwI1FPCr0mKGXTc/m66aabrNCjBawEMO1iq4MX2zQBK3r7i/6/bnyUN5YWrPIWi7ttytWNJpjaEdWERjdyyZNLnn3ysIo+0TJrcNGuuDyskhZBce/oOOe+++5r1lprrQXsLKv+o3VZlFmRvGS1qTL8itpglqgQ4gihK2coe5bYI6Hb71+y2lnRb0dvY5JIs8EGG5i9997bLkQlCEfFKPU3V1xxhXE249uuRHZNwOKCkEfrTG1JMQIVMDfaTsrWl9qs+iVxUx/ge3oUnUiqPh1P9dfq4yVUyANWY4X6SPXJ0bEmK+95FoMhWWV9r4yAJTbR/la2o/52jz32sGObPIjcsRb16xpHtNGS9vgebVn1VaQPapWA5UROCbLyNHEeRVl9nv6exN399zxpxG286SZUtUMFpHabXBontBGlxX/R8TlPPvzfuHFUfcQTTzzRNTdS36W289WvfjV2TFQacWOBNgHlxax+wnl8u+91x7aL9K9p40PcvEOeB/KAk01Ej/EXFbBUVsf0wgsvNM8884wVxlxfHZ0zFB373TwurT/O4hxnIxpbtNEh0UPzRJdf9Q+6XTdubFE6mqdp7NGi159LaS4mEVx9ui9gFeWTZGdJPF3Z0ubFRefnWW2qiG26tKLv+P2x83j2vxuKs+bZsnfVa/Q7af1ukfEjK7ZgyLSKrs+y2lvWOBa1hTLrkLT+SWK11j3PP/+83WCU5+vIkSNzCVj+OJ93vefGRM2VtHmofzqRUf+Uo4EcAuJ+l9Uu2vV3BKx2kee7PUpAHbbc/7W40yMRQ9fyxokYPZoxPgYBCEAgJ4G8t9DkTI6fQQACEQJZQifA6k0gz42Z9S5hudxnicnlUuUtCEAAAq0hgIDVGq6kWkECUtDvueceexRP3kTahVt77bUrmFOyBAEINJWAdhq1CybPzegOp9s1dMdfihyNaipPyg2BIgQQsIrQquZv5eEmT0AXc9PPpY7I6MijPIfkkZp1GU01Sxg+VwhY4ZmSIgQg0DoCCFitY0vKFSWggOB64iY3Fc0y2YIABBpCQLFmTjvtNHtEVpcJuFus3K2ZOjaSdKNZQxBRTAi0jIATsFxMQwVAHjduXKFjiC3LHAlnEtCxMQWlVwgKHY91AYv1on+pzf7772898Xn+PwEELCwBAhCoE8cwWiQAAAT3SURBVAEErDrVFnmFAAQgAIGOJqDgyPIQUCyMuAsUFGtEf08KuN3RcCgcBFpMIBrrSvHg5LWtCwd46kEg7kIW/7KN0aNHmx/96Ee5L7WpR6m7l0sErO7x420IQKBnCSBg9SxvvgYBCEAAAhBIJaBAuwr2rIDbuhxCjxbSCg6twMnRoMnghAAEIACBfxNQAGl5YSlgubuURwHrFXRel/gQ/3RBa0HAovV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jg/wEYpSlPzJvlW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78" name="AutoShape 10" descr="data:image/png;base64,iVBORw0KGgoAAAANSUhEUgAABLAAAALmCAYAAABSJm0fAAAgAElEQVR4Xuy9Z9ReRbn/P0R6QugdDCCGAEondJFQQpWD1NATCKi8clmOLnXZzvkra8ny+IJeA0hHpBp6N/SAVOmhNwHpJcB/feZ35jmTyew9s/d97+fZ9/18Zy1WSO5dZn+mXfOda66Z54svvvjCKImACIiACIiACIiACIiACIiACIiACIiACIhASwnMIwGrpSWjbImACIiACIiACIiACIiACIiACIiACIiACFgCErBUEURABERABERABERABERABERABERABERABFpNQAJWq4tHmRMBERABERABERABERABERABERABERABEZCApTogAiIgAiIgAiIgAiIgAiIgAiIgAiIgAiLQagISsFpdPMqcCIiACIiACIiACIiACIiACIiACIiACIiABCzVAREQAREQAREQAREQAREQAREQAREQAREQgVYTkIDV6uJR5kRABERABERABERABERABERABERABERABCRgqQ6IgAiIgAiIgAiIgAiIgAiIgAiIgAiIgAi0moAErFYXjzInAiIgAiIgAiIgAiIgAiIgAiIgAiIgAiIgAUt1QAREQAREQAREQAREQAREQAREQAREQAREoNUEJGC1uniUOREQAREQAREQAREQAREQAREQAREQAREQAQlYqgMiIAIiIAIiIAIiIAIiIAIiIAIiIAIiIAKtJiABq9XFo8yJgAiIgAiIgAiIgAiIgAiIgAiIgAiIgAhIwFIdEAEREAEREAEREAEREAEREAEREAEREAERaDUBCVitLh5lTgREQAREQAREQAREQAREQAREQAREQAREQAKW6oAIiIAIiIAIiIAIiIAIiIAIiIAIiIAIiECrCUjAanXxKHMiIAIiIAIiIAIiIAIiIAIiIAIiIAIiIAISsFQHREAEREAEREAEREAEREAEREAEREAEREAEWk1AAlari0eZEwEREAEREAEREAEREAEREAEREAEREAERkIClOiACIiACIiACIiACIiACIiACIiACIiACItBqAhKwWl08ypwIiIAIiIAIiIAIiIAIiIAIiIAIiIAIiIAELNUBERABERABERABERABERABERABERABERCBVhOQgNXq4lHmREAEREAEREAEREAEREAEREAEREAEREAEJGCpDoiACIiACIiACIiACIiACIiACIiACIiACLSagASsVhePMicCIiACIiACIiACIiACIiACIiACIiACIiABS3VABERABERABERABERABERABERABERABESg1QQkYLW6eJQ5ERABERABERABERABERABERABERABERABCViqAyIgAiIgAiIgAiIgAiIgAiIgAiIgAiIgAq0mIAGr1cWjzImACIiACIiACIiACIiACIiACIiACIiACEjAUh0QAREQAREQAREQAREQAREQAREQAREQARFoNQEJWK0uHmVOBERABERABERABERABERABERABERABERAApbqgAiIgAiIgAiIgAiIgAiIgAiIgAiIgAiIQKsJSMBqdfEocyIgAiIgAiIgAiIgAiIgAiIgAiIgAiIgAhKwVAdEQAREQAREQAREQAREQAREQAREQAREQARaTUACVquLR5kTAREQAREQAREQAREQAREQAREQAREQARGQgKU6IAIiIAIiIAIiIAIiIAIiIAIiIAIiIAIi0GoCErBaXTzKnAiIgAiIgAiIgAiIgAiIgAiIgAiIgAiIgAQs1YFhS+DTTz81s2fPNgsttJAYDGMGw7bw9eHZBJ599llzxhlnmA8++MDes/DCC5tDDz3UrLLKKtnP0IUiIAIiIAIiIAJzE/jwww/NvPPOa+abbz7hEQEREIEkAQlYSUS6oB8J3H///ebCCy80iFirr766Oeigg/pGyLruuuvMNddcY4ttwQUXNIcffrj58pe/PFcx9jODfqyz+qahJUB7Of/8881nn31mM0KbOuyww1rVb6Ta/r///W9z7LHHmrffftsstthi5qijjjKLLrro0ILV27tG4LnnnjOnnHKK+eijj+wzd9hhB7Pddtt17fl60NAQULkODXe9tXkCjKcXX3yxuffee+3LJk6caLbZZhszzzzzNP9yvUEERKBnCfSkgPXFF1+YV155xfz97383Tz75pDXG3aSCCftSSy1l1llnHbPxxhubkSNH9mzhKOPNEMC4P+200wxeFSQGyoMPPtisvfbazbxwkJ+amsSSnW4y+POf/2weeOCBrnzlUE646EMef/xxc9ddd5lZs2aZ999/39DXUD+Y5I8ZM8Zsttlm1utmxIgRXflePaS3CIQi1je+8Q2zyy67tMbYTrV9CVi9Vd+q5lZCR1VivXG9yrU3ykm5rE4grNuLL764XVgZPXp09YfpDhEQgWFDoOcErJdfftlccMEF5sUXX0wWEhNPRKxdd93VeqIoiUBMvEGMYDvQuHHj+gJQahLbbQa9LmB9/vnn5r777jNXXXWVee+995J1YIklljB77LGHGTt2bGuEi2SmdUFXCCBoXn/99ebaa6+14uaXvvQlc8ghh7Sm70i1fV/AWmGFFcwRRxxht0Mq9QcBCR39UY7hV6hc+7Nc9VXGhHV76aWXNt/97nfNqFGjhEcEREAECgn0jIDFJPOWW24xV1999YC3VW65LrPMMmby5MlmySWXzL2lJ67zJyNkeN111zUHHHBAT+R9qDP58MMPW7dlvGwQOREkmIz2Q0pNYt03dotBtwQsBOe9997bbLTRRoNWDB9//LGtB3iQIUjkJvKKN9Zuu+3WN/Um99vrXtcv/RWeehdddNHAlgc8fhGC2JI31CnV9v0ywJNwypQpWtwZ6kLr4vsldHQRZosepXJtUWEoK6UEqo7zjKcsHrKjhhhYe+21l53LKImACIhAGYGeELDCVW8+iAkkK8hs4Vh11VXNIossYuMZvfPOO4ZtHrfffrshKKBLbZpkdKtKVh0ouvVePafdBFKT2DblHsPlpptusllaccUVbbyuwdr2GwoRfr+y6aab2n5lgQUWsCInWwvvuOMO8+abbw7gow/acMMNzZ577ikRK6NS9VN/xdgybdo089prr9l6i+jaBqM71fYlYGVU1B6+REJHDxdeSdZVrv1Zrv34Vf00zvdj+eibRKBfCPSEgPWPf/zDnHvuuQOeV5xS8a1vfcuMHz++cAsPp0URcPfRRx8dKCsmGf002dRA0S/NsLvfkZrEdvdt9Z+G2HzCCSeYN954wz6Erb4I0oORYqI4wtm+++5r1lhjjWi/wj1sNbz00ksHgiSz/RSvMYQspXIC6q+aryGptu+Xwde//nVz4IEHahts88UyaG+Q0DFoqAf1RSrXQcWtl3VAQON8B/B0qwiIQDaB1gtYeD9wqo6LecU2LyaZ6623XvIjw3vLTmRLPqyFF2igaGGhtCBLqUlsC7Jos3DbbbeZyy+/3G7dI0j6kUceaQ9gGIz00ksvmZNPPtl6V5GIA0QcNLZVpdLTTz9tzjzzTINITmJrMlvICD6qVExA/VXztSPV9v0y0Jbz5stjsN8goWOwiQ/O+1Sug8NZb+mcgMb5zhnqCSIgAmkCrRew7rnnHnPhhRcOxKdhaw/xinKPWA3v32qrrWzcmn5IGij6oRS7/w2pSWz331j9iWzBQkB64YUX7M14U+Idmduuq7/x/+5AMCPuFacNkngn7yYPOYn7CeINZ5cG03ssJ49tvEb9VfOlkmr7ErCaL4OhfIOEjqGk39y7Va7NsdWTu0tA43x3eeppIiACcQKtFrCIaXXaaaeZp556yuYeLwk8HYh9lZvefvttc9xxxxn+JOWevIRnxp133mm3DP3rX/+y2xeZ6LLNaMyYMQYhDG8NthCVpQcffNCcddZZ9hLfA4xvI1YXgQtfeeWVgefjxcFWxy233HKu4LofffSR5fHss89mff4OO+xgtttuu8JrmYjz7ltvvdX885//NO++++5APonrsvnmm5u11lqrUnyf1HcR+BqGPheCH3NsLl44ZenVV181N99881x5/fKXv2wmTJhgy+OTTz6Zg1ERAz/weO77OUgA9vB65plnBjxw2NLKyXTrr7++2WSTTRqL4cT7n3jiCRszCoMW1tRJuK2zzjq2TvL/qUmsY1yHQVbFy7jokUcesV5MfNNge0ayZfHEE080GFqklVZayUydOtUstNBCGTn/f5eE2x+LnlHHmKtzj6ubM2bMsHWTtuxOyaN+r7322maLLbZIeom1ub8a6vZHuRP0n4D/cA777a997WtZjLMrmXdht9q+X7e23XZbM3HixMLsuG+99957Daf/Mv64cQxPSRaT8OIiTlyVRL/10EMPWQEZz2r/uZ2MO91+ZrfqWzhuu+D5MLvmmmtsfaK90pfvsssuhduo6bduvPFG89hjj80xVn/lK18xW2+9tbVLnn/+eeux7pimbABXbt2yd6rUA/9aWBNnEJsrHFuXXXbZWnXNt294dt0+kXz6Y6pvL8AZGw478fXXXx/oc/HKZTzeYIMNDPZBp6mugOWXa5g/8taUveL6DuJGYrfR5l3fsfzyy1sbl10UVdi03V7Ntbv8ulDnHr9fYm7k2jrzI+J25sxN2jTO17F3Om1Pul8ERKD3CbRawGKCwETTbfNZc801zcEHH1xJUEF4YqLsYmER7J0jWou2KnE9AsENN9wwMOgWFTPG9n777WcwsIpSbKBgICamlx8QOrwfkYdvZUByqZsCFtufLrjgAsul7PQ1hJlJkyZZ4ziVKC9Yu5hGsesRKzhlhHT22WfbP1MCEmWCxwvGe1leqR+77767Oe+88wZEvm4JWBhhPNdtZS1igUGGmPbNb36zUj1NsUUwQXDCuC979/bbb29FPOcdVCYODZWAFQrTTPw5PXOwToG8++67rVenS3W9p/DiYsJFotwJQO+3V/69jnFW9R7EBdpyqm4yQd5mm20MdaSIdVv7q6Fuf/Q7CCScPugfDhK2RRgj/O+8886VJmdl7b+Jtl/2PiZITMjZ3lv2rTyDcYoxkLhxqQRDFkqITenG9KJ7GHfwivzqV79a+tgmnskLu1nfYgIW9QMb4K233prj+2LjVc74R71j/EOQ4Lm5Ala37Z1UHYj9Tr/FWFRmN3AfCwzEPkV4SXnq0mZoq9S3MpuB5+B5yxhQJsSGAtb3vvc9Kxam+gNOwD7kkEPM0ksvXQfNwD1VBSx3ajd2kxOPYhlg3GI8IPZkajE25wNcnMjLLrss2XdQntiCjP+p8uwFe7WOGFX1HhbTzznnHFv3ytLKK69s9t9//8KT19s0zle1d3Lqoa4RARHofwKtFrD8TpaiwHjBM6lqIgi8E7A4phVxgRWyMLFqxMSW63MTqx4ITauttlr0Fv8beDfiBrF/XPycsveMHj3axgVyxg/5Q0Rx264wFtyqIs/BGCE/LrEqG+PFIMgqLX/mJESQffbZxxoaRQnPpDPOOCPru5g8jxs3zjz88MP2cWUCVuykuLI842E3e/ZsezoYqRsCFivecM8pM5c3vLEwzqqsMBZ9F+V0+umnD3xT2fdjCGIYury2UcBChKP+YVhjNNN+8PQbrOQLT514f9FPMPFyE6RY/1THOKtyD6IK4pWbsOYwJOA8dTMmYrWxvxrq9hcL+J/iTH0mVmMVr77YM5tq+0X5p79FuMLDrGzi79+fE5eSZ+G5+re//W3gMJYUQ/pODkgoinfZxDPJU7frWyhg4WUNZ0SWMIXjFdfRX+EFl1Me9GcsYCBglI1//NaEvZMq0/D3qv0X4xtegwjxRaIHC2mMl6E4WJY3Fh4Qmnz7yb/eFxpYBEUoZEGN8kmlbpyuW0XAqmozwRHPeEJrdLKIRP2EydVXX51VV+GW03f0ir1aVYzi+6vcU8XG5tl441On8Q4PU5vG+Sr2Tqqt6XcREIHhQ6DVApbfuTPRJcgywkcTKTboM/nAWEKM4P8xCvF2mD59unV3dwYlRs9hhx1mWPUoGyj839yzOQlq1KhRdgLKauGVV145sLWJ68tiftXp+MPA9hgv5IHvxCuNv2NYs7UBTxX3jRjdbN+MCX/hM8k3ohRiHVuXWKXnGgQrPNvcdk7Ho0zAYpsJBrzLh8svIqTzfGO1HK85BuXQyO9UwAqNBt4/duxYs+OOOxpc4amXeCnMnDnTGm6+x0I3Tr2kXrIFlS13LlF32P7D9h1ETuoOWwtpLxjvfmqbgMX3ILjAi1Rn+14n7Z9JG9twnScb9Zrtq3CsmhCSiePlypx+Am9FP9Vpo7n3sAp76qmnzrGVFcGa1XTaHAmREG8a+hUncjFpwLCN9aXhooFf5+gjBru/Gur2x/eHfRAT2J122sm2P0QW6jTjAadT+l61bN/GuyHlXVBU75ps+0XvpH/2J6B4QvGtLF64yS3jA9cQX9L1t3iasNgCm1iKnSRMXWVbq2t7sXGnbGxt4plN1Lcyz2nGfrYAsrhFgjNjpkux8Y9+hjbO+IdNUmf8a8reqdKHhv0X7QRxnbGNesff6VtZ8GN8d55E1EP6WbbNhykmdiAg4WHF1k3u5TnYIthxfntlERIbkzEzTL4t6v9GPrEF8EDkvvfee88ugNI+XH/LdyAO1Vl8de/KFbBoj/T1t9xyy0A2aZu8f/XVVx/4fsZfrnNjVzdO033yySetcOjKKbSfyRu8YcmYlGM/95K9WkWMcoWTew/bP9mN4kRv6jEiKjY2/Scs8WBk8cH3OiS8BnOTcCGlTeN8rr1TpW/RtSIgAv1PoNUCFq7wbqLbiadETjGy6jpt2rSBFTU6fjxDYhPb2Io8ogaTwtDjJjZQlK32hQMV3ldsecTQDVPVjj80bhgEmZywZz42ySJGF9s93CpjkZgWGndl34fBxDN9QaZIwGIF9aSTThrwFCO/eI4UbSGIreZ2ImBhiFEnmJySeD9bFDEcYrxC47lMKMipk1zjx4ri7wiIbFWLCYmUE4YzccKccdg2AYvT/yhTPMS6YdjncnTXMcE4/vjjbbwSkotHE5u0pJ4dtr/YFueqbZR35txDWeP9RZ13dbPsdNZwclG0HbtN/VUb2l/YH+PhySSXPitM9G14oTpxFBGR2GpVYjb6z2yy7cfqdhgbrqyviU2U8ZbaeOON53o0XsJMvpxXbOrEz3DciW0xbuKZTdW3mIDF2ICowJhatHUrjLOX8laJeY4VjX9N2TupPtP9HmNd1n+FwmJs4YM6eckllxjiLpEYX/BCR3iPeRaF7bVsPIoJWGVe1mF/y1ZY+o26Htm5Alb43jJP0NBeSYnQZWXrwmLQdkmMp1OmTIme6huzn7Gp2DLsp16zV3PFKP8bc+4JFzLKdkSEbIvqdJvG+Rx7J7df0XUiIALDh0CrBSw/Rk+TAlYYkydn4hGuYBZthQoHirJJgat2rKKw3cIZAggWCGphqtrxIx7gMeLij7A1A6OxyG089JZh0kbsB3/yFgoCOezCyUeRgMXKK7EUXMo5gZJ74OcEnE4ErHACmfP+0NBmdR1Dro7hSr1kQox3FYlnTJ482a6kFqVwYtAmASs0SPH4+853vlPL+6luFx22GTyKDjzwwFpeMjliWNU2ynfl3MPk9thjjx3YJpOKIxbGAixqc23qr4a6/YUT4rJJmauPuRPNVP1tuu3H3o9XCjEM+W4mPghSeJEWJQQvxGB3+AceacSyCxNBrvFOc89NnfgZcmdMwbtrueWWG3h0E89sqr6FAhZs8czD06jMOy8c//C6Ish76p7U+NekvZOq1+53FoXw1nGLY1W/LeaR7y+O8J6iRUU/j6GIUzQmxRbpEKSKtgjn9re5vHL6lXDsL/Oad+9FcCI8Ap581Cvab8yzLZXPsI6n4tWGpxBj32Ln+gtJvWav5ohRIcece0KxOeXZW3RohM+2TeN8jr2Tqn/6XQREYPgRkIBljF0xdzF5qAI5xhTXhQZTbBIZDhRFq9R+1QvvOeigg+zWnTBV7fj9wTL3REcGT0QUDJyY0ej/Tv4IiMoEJbVtpuhUH/eN4QQuN78hk7oCVujhEsYjK+oqmHyx5ZGtH6Si4N45XU14iEFKpHDPzDGKuHawg7iHHh5sAyWY8WCmqm2mLG85hmKd9+Xcgwcbq+1uAsh2Vn+CH8t3Tr1oS3/VhvYXnmCb07eF/VZdz4um236sfvBOtsiTWNRAKC+KCcQ1OfU/5JF7CvCsWbPsmMyWX8YSvKHd1romntlkfQs50VbZju+2+cbKIvxG4tkg4hUdPuOekSN0NGnv5PblfhzC1ME67pm0R0R7d3osW/fYQuXSVVddZbcaunE3tdjj7mO73RVXXGH/WiTc+n0n2z3ZlsXiVFnK6W9zeeWUa3hNzuEk4SJMzBMqJ4+MR3hWYxOTUgIW1yBCu2DkCIGIur4g2Ev2Kt9Tp7xT94SebbmLfr74HVsAaMs4D7cceyenDuoaERCB4UVAAlYw8OQaJ1STcJUtFk8nV4zyq13uPVU6/tAgzt06FRqNoSBEzBRiSZCqxClLCVihh0nuRLBbAlY4ec0xyFwZcrQxsYkIJk8KDe3cLsb3iOCeHPGziiE12AKWP1HIFSRzWeVeV6XNpJ6ZM4Gv874696TymlsvcvuepvurNrQ/X5yv4p3ANt7rr7/eIkqdsFpUbk23/Zz6kromp/6HXlq5E2Q8NDhBzcXowbvLxWxr4plN1rccTiHrcPzLHX9yhI46YkyuvZOqM/weih25Yzs2DGOIO60QG4b6RAoZ5wql3BvWp1gsw5TQEPvuOvcU8cspV1+0yN2xgEDCadD0+6RcuzDMZ2zBEQ81nlcn9Zq9mju+hixSdSQUGNk1Qfy31AKxvwDAO8NF8LaM8+StKXunTr3TPSIgAr1DYNgLWOEAXjWosy/gxIyGtgwU4SCRO5HAMGQlHAOKFG4T8UWQ3JXUcLCPTfJCg404XcQMSaVuCVihAVBFhAonH0Vba1LfkjJuiu7PvW8wBaxw22iuN1mKUdXfu2ks5UxM67yvzj05HHLqRVv6q7a1v9gqdhFztuVw1DkpdyJZdWLTadvPqS+pa3Lqfyjm54rwZe9u4plN1rccTuH35ggWMUap+5q2d1J1ht9DwSh3bC97drjQFhOhiu4PD/aIiTg5fWe32nCdcuUefzwvi50aPr8bgjvPDA8cwPucQxo44RC7ukrqNXs1tGlz+/1UvQrbc+5J7KmF57aM83Bryt6pUt90rQiIQO8RGPYCVh3j0i/m1ECQ+j1WZXLvqdLxhwNh3arqizGhB1oVoynlgRVOUnIH7m4JWLllEOPYaZ1yz/QPMWALCaflxYJH1zWcB1PA4sSyCy+80MbB6WRbZd166+7rlxhYIQcmYcTwQTx58cUXbVyi8ERO/54iA7tOvc+9p0p/lfvMJtuf3z7q1rvciUz4/Kbbfs73cIgGh6hwUACnh+E5U5ZiE/9OyrHoXW17Zqq/T/0e+87QA2///fc3eF+kUkrAqpOXKvZOKn/8nspjzjPCazp9ZmosTAkNsTzXuafo21PfV3bSZRWedT1GeUfsZEv3bhY3OeWR+FpsTS6KHeau7zV7lXzXKe/UPUWnBVYpU64Nd07U6UNz76kyzpO3qtdX/XZdLwIi0J8EWi1gDcYphOHAn+vO7qpDqlNP/R6rVrn3VOn4mzAIOjGGUwJWLoOQXxMCVpWtkeSnEy7+96SM6qIuKWUUufvqPr9qVxgGDe4ksH3Vd4fXh95xdbdMxAyvWN9RpY26vFa5B7acOnnjjTcOHF+ew6iXBKw2tL8cprFr6gpYddtmbtsv+x6EK05z849jz/n+lIC1wAIL2EDNY8aMyXlc4TX+2NDEM7td3+qMB3XHv6pCR7ftnZyCDfOYK86VPbuup0ruWFinXdW5p+gbq5ZrTjnErulEwOJ5xEplKyPbf1lUiSW2v7HFk0MMOCUxdgpnr9mrfGed8k7dIwGrbk3WfSIgAv1OoNUClt+5VzUqcwsuNC6rnkqWMjRTv8fymXtPlYlurxkEuQxCfk0IWFUnSXUmLLF60PQktu7zc9uWu84/3SvndLOqz69yfbhdpOqWYf9dL7zwgj3V04/TE57CVqWNVhWwwmPg3f3EF1t22WXNEkssMQcaAnS7ILu9JGC1of1VqWP+tb0mYIWnqPIttFk8QFdcccU5TgnD44ITUt2ptikBqy6LkL0/NjTxzG7XtzrjQd3xr6rQ0W17J6edhHksOqQm51numk5FsdRYmBIaYnmtc0+vC1gu/4yzDzzwgA3UzrhT5A1Mn7LffvvZ8cpPvWavSsD6v9KravNUvb5Kv6BrRUAE+pdAqwUsP5YIRZC7jSwsLrbUvPbaa/afw9OV6hiX/vNThmbq91jVyr2nSsefMmzrVPEwnkbsKOSi56Y8sMKYJLmrtE0IWHxDFSO70zrlmPknNVVZGc01nFNGe506Ed4Tnu6Ve4pON95d9AyfaycT4HCbTyxOWpU26vKbcw9c+Q62ZpIQGdZYYw3bRxadVJZTL3L7nip9YJXvctfWyYe7t1vtbzDaR04dbaLtx95L3BROEnNBstnqy0mhnMqLqBOmHM6dlGMRm7Y9M8Uh9XvsO8PTfXPHn9Q4Xycvddp6Wf+dymOdvr/TZ6baek7fGea7zj1F3576vk7LtQ7z3HsYq1599VW7FRmb/l//+tccghaLSFOmTJlDxEp9b+67/euatFd5T53yTt3TRF9HXus8N/eeHPvFL5eq19cpe90jAiLQfwRaLWCFR4nnnsTjF1MYpykMNB4OalXiOOUMWrmdfh0jsUrHH7LsRuBU8tyNWC2xCVro3YK7+cSJE5MtsFsCViigVRFPq5RL2Qf5xg0xI6ZOnWpWWmmlJIOUUeQekDLaky/KuCA8sj3naO+Mx3Z0yd13323jcblUN0+XX365ufXWW+1jik4vrVMXcu7BkwqxwcUl2nDDDc1ee+1lBfqilFMv2tJftaH9+UJnlQMqOqqc/3tz020/lkf/lFDq0b777lsadyln0mnafNgAACAASURBVBzGMsxdiChj2MQzm6xvOZzC7w0n8LmHiKQm/k3bOzl1Pwzinju2lz07DFqde0gNz8wpn5y+M8xfnXuKvjFVruGpfVVOYcwps25eQ/lfeumldouyS+GhLr1mr+bMBWIMU3UkFLK7cQgG+WjLOE9ecuydbtY/PUsERKA/CLRawAoNi9GjR5sjjzzSIDLlpvB47JiXUGoQKXpXKI7FtiO1ZaAIj67uVhwi/+jmokl8auCOCVjh8cG54mW3BKyw3uQeX8y3hhOs3MlHyKluIN/c+ty0gMVkCRGA04lIbEOi/RZ5COW26U6vw4A+8cQTreFEQhREHEwFlvXfSyytE044YcBbpUj4rmOc5dzjt7vcLU859aIt/VUb2p8vdLKF/eCDD7YxWwYjNd32w28IJ8A53rQ5E/8mTpxr4plN1rccTmF5hLH6crf6pYSOuhNt7suxd3LaRmiL5I7tZc+uw9g9L6xPsRMMc/rOMH917in6xpxy9RdU2EZ+xBFH2FhTbUxsfz/11FMHTrcOD6npNXu1brtK1ZGwbo4fP97sueee1uO6k9SWcZ5vyLF3OvlW3SsCItCfBFotYIHcXxXm72xn2GWXXbI7cP/0M+5nS8TOO+88R2mGXiKxa2LFH3pBhKtI3NOWgQIxAW8pXLhJ3ToJri671NHN4dazXPEjdXywK8eUeFP3/aFo0wnn0HiJ1a9YvUwZRbkMOu3yXn/9dSsUMRkjdcv46jRfYRlhDGIUkr/cdMMNNxjqsIvtUdRn1BFicwy63DL2vyfnnrb0V21of+GkMbf95dahsuuabvvhu+sIADn3hMJYrlgcfr/vudXEM5usbzmcwvIIxaLc8S9H6Kg7ZufYO7l13/duzP22UNQIPbeuuuoqc9NNN1W2b3wbsyhGY07fGX57nXuK+OWU6z/+8Q+DXZMak3LLqMp1HPpArEsS5XnIIYcYvFbLUhmfXrNX+c46i7mpOhL2HbltJVV2bRnnyWeOvZP6Hv0uAiIw/Ai0XsDiOHgmwS6GFYLA5MmT7VG8qURw2VNOOcUeK08qWpUKB4mRI0daj4yy1aswBk3RCn2bBgo/mDY8ONb40EMPnSMwb4wpMQsQvrbccsu5YqGwkkYga7b8kXK85Hge5cKfpKIYL6H4mBIvMXquv/56ewKOM+LC44Pd96UELK7jm8877zx7sg5p0003NXvssUepePr888/blUW3tasTT7dwUkW8JmJFECy5KIWBvctiPOUwSLWxst/rTig6eWfuvUzGqLcuADV9A22hjK17dhjoeskll7Sr3XhghimcbOfEALv33nvtFkdX79Zdd10TBof3Dd8cz8dwxbvtQdzb0P7C0zPZVjdp0iR7FHxZou/B65Ag+pzyVic13fbDPIVjYM4WJNrBaaedZrdgkYpO9AwFghyxmMkgHiWwjNXVJp7ZVH9fR8CCZzj+bbfddmb77bcvHH9yx78m7Z3cuh7aIqmxneeynWratGnWEwyhiT7Rb4uhyDN27FgrpGAzFqUw7ltR/5wSGmLPr3NPUT5zBKzQK5gx7bDDDjMrr7xyabHAk5Ns11577bmCqeeWJws606dPt5fneqv6i5ixEAm9Zq+G2/1SoQlyx+RwEX+jjTayC25l4QIoB2xy+ujNNttsrmvbNC+RgJXbynSdCIiAT6D1ApabyJx//vnWcCExMHNyybhx4wpLEyONSSAdtUtlAgSrV3gouXewhYItIwgyYcJQJPbN3/72t4Hri4ylJgeKqm7WTMgwAB9//HH7SRiBxM5BlCky8ohFcOaZZ9qtUkxqCCbLhN1P/mSDf1911VWt4Ug5hYk8n3XWWXabnUtFAlYoXjJgE+dngw02mMuIp0yYgFx00UWG73SpEwGLOnTGGWeYp59+2j6O9+++++6G+BoxF26MYa53J71xPRzK6mmqO/KNdq6FPUfRh2XAb3w3K6EIIE7AGyoBKzSm2XpF3UkZXUU8MPY++eQTK6DyTZ2m2GQP4Zq4PwRDj5Uv91Ae9EVOoMzx3vKFPK5nEor3QOwd1DXam3s+3xkTsMLVdtocAlxsG+Rbb71lV+aZBLk0FAJW1f6qje2POsK4AO9YYvxAQL/xxhvtRI64fUzOY0fFp+pwk20/Nqb5Hrpl9TTWDnhekYAV9uMpsThsA7G+o4lnNlXf6gpYsfGvKC5Z1fGvKXsnVafd76Etkoq5hjcvYqlb9OL0OsZB2qNLsYMttt56a9sGY+MOYwp9ufMcos7vtttudqEuTHXEqDr3FPHLEbC4N7TFlllmGWuDFIXd4LRAvOE4MZCxFfuK7apVt6iF3nl4WjIexexn8hkuYsYE816zV8PQBClbDVt15syZyTE57Adc3zxhwoTCcYX4Yiy+skDHFl36Dd8eb9O8RAJWbq+p60RABHwCPSFgxSab7tQttu4sv/zyduKGQcJkDeNsxowZA8fb88FlEzx+x/hhQGHy7xIu0DvttJOdQCLwkA8GKVaGGSCcSFBmkDc5UITbDDDSttlmG7viwoRp9uzZ1p3bT+G2Ln5bbrnl7LZKvIXcdyJAcAQyBpEThIoG5NDrh2fifcCKMYMnfNhKRVwXVuoQevxUdsoWopQvXlLuxKhgUsjRy3ipcMINWwdgHR7X3ImARR5Dbxvej4GHUcxqLX+HD4bIlVdeOUedywmsneqOYvWSus77yceoUaOsBwTH2WMwIzj6aagELH/VMHdFtojF7bffbi677DJbtqnJb4qn/3uMLeWJMU0boj3g3YSRz7abO+64w4qTfh3LKeNw8kE7pf5uvvnm1sCn/DhqnPYWq8MxASs0av02h3cq30FfSH923333zSHqcm1R3Ky29VdD3f4oa9o19dkl+ki2mzL2UH6uDyAQONc6j9+UWJmqq022/di7Q8GM/LMww5hC3w8LPExpj7SHsK8ti5sV9uMwRCjYYostBia5jDk82x9zyrxImnhmE/WtroBFGcXGP/oc6h5lUnf8a8reSdVp//cYa74NcR/7gfqHbcHYircO/08q84QMhRFn+yFM0a8zFvHtLOIRSPzNN98cyFKZjVhHjKpzTxG/XAGLb2OB0IlyPA97gTa88cYbDwh+1EnaO15TjkFKRCwrW/oCFs8YI13CrkNkYfxyCyvYStiB/nvLhMNesldhf8EFF8whSmFbcwDQmDFjbN1DrKFsGE9CO7jMVnvyySfN6aefPjCOw4z6SjgV6jVlR19A/WfxxF/EjNXrNo3zErCq9Jq6VgREwBHoCQGLzDI4YMTg6hwazqnipINnNYgBtSwxUcVrCwEsN6W8wZocKMhjuM3Az3ds4svvGEMMhm77VM63stLJ1k0mKbHEFk+2zjFpTiUGW4xvty20TMDyPRpyyh3DF08Pt62lUwGLb8HQYzXL94pJfSNbGzgxJnb8fOre8PeYQFj0DAwbBF3nBTYUAla4rTQ37k3sm2iTrLwzYXapyglTKdb+CnRO/RroOOeZx4pcTIxSXmUx474sX/PPP781dl0dLmrH9C3US9/jsKxe0A86cYXr8IhDBPVTG/uroW5/zrPDnxSk6pXzbs3Z6lH2rKbafuydfCeTUILX57QFxgTqquvzy/pxnsfEyo8bl2JI37XPPvsYYo/FUhPPbKK/70TAii3elXHLHf94RhP2TqpMw98R6LC5cvow7qWvZVGRU5SLvIRYxMG+ybFFXH7KPO65po4YVeeeIn65Ahb302cgYiF65CZYsiiG0FXV+8q9o857uRcPSzyEig5R6SV7NQxNUMYfzixAshhFKrPV+L1qW+EePPCw20OP/TaN8xKwcluprhMBEfAJ9IyARaYx5lg5w8j2V86KipRVXlZ42bJTFgfBvx8jHm8ePIVSRhVu7GxlxBOoKDU9UMRWUl1eiia+/I5xx2oR2zVSkxViKBBEN7Ztzf9uf7thEQ8GabbhUX5stSGVTXz4PVfEYusXghXGm1vd6oaARR7w8kIs8AWA2DdSz1h1ZIU8JWxU6YrwTsDQ94+eDu/nfRihrPYh+jBBGQoBK4wlk4oFUcYhjCHFtUxeEI66lVi5xEuJrX54CuYkypl+JXd7WGx7Z+w9ePUxaScveCiQytqxv1WgKN9MDFgFxhuTeoFnJil2fH1b+6uhbn/UEeJa4WFFuypLVetGqr410faL3pnb17qxDyZspyelTsNknHnooYesp7PzpinKR87Yyr1NPLPb/X0nApYb/xD/iO/oQhzEuOHtTDtnK6jbLlw0/rn7u23vpOpy7Hc8F8lzyqZDnEMQzokrR5uhnvme8rF3IyLgTckYVbbYVEeMqnNPEb8qAhbPYLyhvrDgW1ZnuJbxga2DCMV1xSuX7yrv5V3YSXjqp+zzXrJXWWwjDEDZAjHfjliIh9Y555xj8aUELK7B/qStuMXfovrC8+kPsCVioTzaNM5LwKrTa+oeERCBnhKwfKMLIQvjGeOHgQJDlk6bVWH2++OKzsSvrgcMz7zzzjvtxBa3XBc4lOcjEDCJJuZHKrZJ0wOFM1bYfsREwp34xqDlxLuiag4zRCfuY7WOgcRxZPsk20eIG4aAlWvYwAkPNlykebbjRpkQuwrvGRimTiGM5ZntmxjyeGT4q1Zs9XLl4Y4f51tI3RKweBaTWEQFeGGkOI8sjC+Ma7Y2uu9romvh/WwVRGDFoMVYpFwQJvD4ggH/7xu7gy1ghYGvu3FqDt+DQUiZUxcPPPDApDdlHf5ua0msX+E72E5IHXQJ9vQxTKpy+hnaFv0VExu+yXlYUUZM2NlSyGq0Y5gjYJEXBBX6KvLt91WuzfFc3hGe7MbWAg4F8PPe5v5qqNufY028GLbKwNOVIX0ACxkE2KWf60acNr8Od7vtp9qH62sRAGh31F2+EU8VxhXqKWMf3loI6y7tuOOOVsAvS9RvhCzqKxMyx5AxizqZO7b672jimd2qb50KWO47y8Y/Yj1hlziPVdd3pAQs9+xu2TupelX0O6yx6ejH/LE17BurLAr59g3PdvWYZ7BoRtBy6nLs8I0wn3XEqDr3FPGpKmCF5co2TARCtyjruCLeIVylBKSq5Up9om/AFmTxwb23E1upl+xV2jxbodkhgfjm7GrqGrxdvfPH2xwBK7RDw/kPz6dvxju8KO4Zz2jTOC8Bq2rr0vUiIAIQ6EkBS0XX+wSaOgGvrqHX+0T1BU0TKPJOKTrcoOn86PkiIAIiIAIiIALNEmjKXm0213q6CIiACPQvAQlY/Vu2rf2y8DSymCdI3cz7HgF4yHBiGCutSiLQDQKspLJ6yfYU5znCc7u5DaMb+dQzREAEREAEREAEOiPQpL3aWc50twiIgAgMXwISsIZv2Xf1y/F84oQqtiulthuGp10RB4FTEGMJrxe2DbI9LxWDKzx2uRvb17oKSQ/rGwJhvDcXfyw3JlbfgNCHiIAIiIAIiEAPEWjKXu0hBMqqCIiACPQ0AQlYPV187ci8O7qaGAsEpiS4dVGsCo5FJpA095CIe3LEEUfYo4DD5J/AhHiFNxVBL2OJGBrEnCBwqQtKT3wH4hOlBLV2UFQueo0AHlgXX3yxPRac4MnEP1Nd67VSVH5FQAREQASGC4Gm7NXhwk/fKQIiIAJtICABqw2l0ON58AOy8ymITJwswykoLjgoQT0Jfsy1/glUXIfgFZv4I4gdf/zxNrg8iWcRJBkvF4Kmcw8eWnjDTJ8+3QaBdeIVwSwRxlJeWz2OXtkfYgIIp5xcOHr06CHOiV4vAiIgAiIgAiJQRqApe1XURUAEREAEBo+ABKzBY923b2Lr3iWXXGLuvffeAQEp52PZFsjxzWUn4OQcSRy+C68uvLVWW221nGzoGhEQAREQAREQAREQgT4n0KS92ufo9HkiIAIi0BoCErBaUxS9nRE8Ue677z5z+eWXz+FhFfsqBCuOWif2Vc6x2BxDjEDGke7Ow6qI1oorrmj2228/e6S9kgiIgAiIgAiIgAiIgAg4Ak3aq6IsAiIgAiLQPAEJWM0zHlZvYEvfI488Yu655x4za9YswwkuJEQrtv3hdUWsoJEjR1bmgpA1Y8YM+3ziGPAuthHyrDFjxpitttrKrLLKKmbEiBGVn60b2kPAP7I6zNW6665rDjjggPZkVjkRAREQAREQARHoOQJN2qs9B0MZFgEREIEeIiABq4cKS1kVgeFAQALWcChlfaMIiIAIiIAIiIAIiIAIiIAIVCMgAasaL109DAmwSvfxxx+bhRZaqO9OmSOg/rzzzlsah2ywi1wC1mAT1/uaItArfUev5LOpcuK5bE+nP1xggQWytrY3mRc9WwREQAREQAREoD0EiJ83e/ZsOxdUGnoCErD+13Blu9vNN99sCBrub3v72te+Zvbee287yQ8TBm+d+4a+2JWDXALPPfecOf300w2nKC6zzDJm8uTJfXGyIRPWiy++2AbeJ02cONFss802rRDofAFrscUWM0cddZRZdNFFc4tM14lAKwgMdd/B+0855RTz0UcfWR477LCDPR02TEOdzzYUFsLVWWedZZ588kkr5jPmr7feem3ImvIgAiIQIcDp1Mcee6x5++237a8KL6Bq0imB3DGz0/fo/t4jcP/995sLL7zQIGKtvvrq5qCDDpKQNcTFOOwFLDxrmMg/8MAD0QDhRYNi3fuGuLz1+ooEQm+gHXfc0Qag7/UUDtSLL764FYpGjx4d/TRfrEW0RdDj3wjCj8i09tpr2xhk3RCa6gpYiHKPP/64ueuuu6yw7PJInLRFFlnEjB071owfP958+ctfzo6TxjPPPPNM8+ijj1YucuKxTZkyxSy44IKV7x3MGyjHV155xfz973+3E3gmBHw3ibwvtdRSZp111jEbb7xxrdh1g/ktbXrXUPcducb4UOezDWX24IMPWgHLpVVXXdW2XbyxlERABNpHQAJW+8qk13OUO2b2+ncq/9UIsAh42mmnmWeffdbeyJyCk+6Z9ygNHYFhLWA5LxQCjhelmIBV976hK2a9uQ4BJvbnnnuuQXl36Vvf+pbZcsst6zyuVfeEA/XSSy9tvvvd75pRo0bNlc933nnHMMnFO7EsIWZtu+221pMr53TJomfVEbCeeOIJK0S/+eabSc4rr7yy2X///bM86cKBK/lw74JeELBefvllc8EFF5gXX3wx+WkM2ohYu+66a+tFueTHNHxBG/qOHGO8DflsuCiyHv+Pf/zD9nHulNuvfvWr5tBDD23V1uqsD9FFIjBMCEjAGiYFPYifmTNmDmJ29KqWEAjnARwUhn0wbty4luRweGZjWAtYTMjZYoFLIImtA4gTm266qfUkwcuKFO53rXvf8Kxivf3VL7zwgjnnnHPsqYdMajgBrx/2PyPCXnXVVdbrhu2xe+21l3XBDxPfTRvhz5yEyLH99ttbIYv/r5OqCFhMOO+8805z6aWXDngN5byTkyvZDoo3VllCvGObAidgVk1tFrA4RvyWW24xV199dSVuMOinrbRVy7TK9UPdd+Qa40OdzypMm7qWLYQXXXSReeihh6y3Jqurqb6hqbzoueUEcuu1OPY3AQlY/V2+Q/F1VfqW6667zlxzzTU2m3iqH3744RozhqLQBumdDz/8sF0kZ2cHC7l77LFHdKG+Sh0apKz37WuGtYB1ww03mOnTp9vCZbK955572i1GqVT3vtRz9bsItIkAwu60adPstjyX2C74jW98w6y55ppW+KIzRwiZOXPmgPcC3leHHHJI7dWJKgIWnhN4ybktb7TjDTfc0HqBLbnkknarIN/B4ENb9z20VlxxRWt0IGYVJbbTIWBhLJMQuPHgykk89ytf+UpH3mg576l6DaLf9ddfb6699tqBMoPbCiusYMuW7VNM4uGGgIcH4u23324DXLvEtsIjjjjCbh9VaicBGVLtLBflqjMCqted8euXuyVg9UtJtuc7qvQtErDaU25tykmVOtSmfPdiXoa1gOVPlPG4IgZQzoSs7n29WEGU5+FLIPQ0RNhAmFp44YXngIIgQjB4PBjw7CFx+AHeanW2EuYKWIhneIe57W+sgu2zzz723bHE4QwIcm4rJKLN7rvvbjbffPPCQvYHIwS7ww47zIpSvZxC0Q/PU7bGIt4Xec3B7vzzz58jFthGG21kRf86ZdzL/Hol7zKkeqWklM8qBFSvq9Dq32slYPVv2Q7Vl1XpWyRgDVUptfu9VepQu7+k/bmTgPXAA7aUqpx2ljvBbn/xK4ciUEyA7WV46pAQOfBWQsSKJbx1CHL41FNP2Z9TQeHLuOe2rzBuDSessX2xbOtiKMqlYt089thj5owzzrDCXD+4iYeiH+LTvvvum3XiWkwwlNt8e3sQGVLtLRvlrD4B1ev67PrpTglY/VSa7fiWKn2LBKx2lFnbclGlDrUt772WHwlYErB6rc4qv4NEwBeScgSpyy+/3Nx66602d8QJmzp1qllppZUq5zZXwGI/OvGvSGzXO/LII81yyy1X+r4wGGPqu/zTyaqI3JU/epBu4MAKjgJ2waqJ98de/tx4ZeH9nDy52267DVLu9ZoqBGRIVaGla3uFgOp1r5RUs/mUgNUs3+H49Cp9iwSs4VhD0t9cpQ6ln6Yrygj0lIBFUPUHHnjAblfi9CwmoyR31DuTMQJRFx19HQ54qaqxww47GLw66t5X9Hw8GZh433fffeb111+3k0k8IYjZs8EGG5hNNtmkNC5P0cBNoGm8Zh555BHLhmcSjJZ4RSR/Mu57k8Tyw4SWk+nYVkR+Qqa86+abb7ZBb9999905voE4Qeuvv36lI8g7Ldvw+1JlG/s9duJk3UHKZ0oAdGI0wRShZcyYMYaJP0G+idFUlorKDI8nYhMRhP2VV14ZeD6CDFu7KAPKuCg1YfzVZRXmMUfAor7g8eW2AxJwGW+gsm9278l5vrvWj3dHjCjiPoVbKOvUtaG4J/SS4zv4Hr4rNxET7LjjjjP8ScphQv9GHUXcJJ6a318gCnIU8RZbbGG99lLJr2O+oEh/R1uI9am0NfpVvAhzUlF+ab/kEa892teyyy5b+rg67SHVrjfbbDPbh+QIq7mGVJ18+oz++c9/2jJ1YzGx5diWu9Zaa5VuL607joXQ3dgxY8aMufpCthPn1K1cVjn1J7ymrEzJH/WTEAY5Zepfw3sOOugg8/Wvfz17DMm9pxvlG2YqNiZyDf0QYyKBcakz4ZhY1f5KMemGrVGnHnCPe/cdd9xhXn311YEDhBi3ll9+eTt2r7feetl9lcsHdiT1H9sP24zyc/1VThuoYw/UuYf8dss26uT9d999t8GD2y8D6iFlkNN31S1/PLmfffZZW1bYLp2MhTl5aKq/aMouzfmm2DXdatNl40DIsiyv4WJnuHDqDvjhGQSCZ15LXaDN7rLLLjYWaSy5+oMtRf0htAMJ22aJJZaw867U/LEuY+7j/fQxxESFFWMbeSZmKv3M1ltvbW0kn2PuzoVujDlN1suieUO3x6dOyme43dsTAhaNhokJHh5+IOFYYWHc77fffmaNNdaY6+eqFa3bApY7+Yvgye7kw9g30BmxFYpOLCZwxAZuAlefd955Ax2ae65vzMUaN0LgZZddVpofjGtiH+FNgxBD/m+88cYBL47YN/j3lDWqbpUt76gywMTy1A0BCz433XSTQfgoK2Pez0SPulo2EY6VGR09gcv9gOTh99AOEC+LtvzVNf7KytL3wGJA++53v2sI9l015QhMGCzUd05QI1E3YVkkXvt5qOJZ5m+jbPOpgjmMEZFOPPFEO4EgIWxTR6rEsKJ+n3nmmQOxsFLlTBB4YqMhcjivr1heMYIQy3fdddfSMgwFrO9973vm+eeft+8oGxs4OZE+DFG+LFXJL/yIuVYkaFYVhigf2L7xxhuFWcQY5MRQ0tlnn23/LPIMzBVlquYTo/mCCy6wdaCsTDGoJ02aZMWJWKo7jrln8W4WUFJlT91iUrrzzjsXCgO5rHLamX/NrFmzkn014/2OO+5o6z3fUlamTU1I/Tx3q3zdM6uMibE6U9VuKxKwumlrVK0H1FVsWGytlA2L9zJtnAlhyjOWiTGeyIgxnfSvdeyBqvdUqQc5tlHV92OPseiK7ZqyzbBbGBtTHt1V6gG2Nv2mi9lZdC9lziE0zAGqjM2x5zXVXzRll1bhybXdbtODKWAxHmHHhydcu3lnyAKxFZs3VX8YTyZMmGC++c1vdlx//DxgG2E7u0XjWFlRXydOnGgX51lgpn/KEbC6NeY0WS8lYFVtnc1f33oBi0GPiTErFmUDtI+qKK4LCjdBnN2JYjQaN5A5Fdk3GFCTWWmve5+fJ74D4xTvsZxEPlhtZ3tOOIiFAzeDLUaRm5j6zy8SsDCW6WTwiMjhyjumTJliYyLlfgMeZXjF8GcsdbNseX6nAharF0y4/FRlcoeowvYsjMncxOQXQ2m11VaL3uJ/E0HEGZhuu+22uYTK2M2jR4+22+pik/aqxl/qe6h/J5988oCg1InYkyNgpfJT9DvtnZhWTzzxhL0kFQPLz0tM4Kybj6G4L2wfBG6nf6uaqN+IFyTqJIZSrI0jyJx++ulzGWhl7ys6KMDd47dHxDNWG5mQuFMoy56dOnUST0ny+9prr2UjIb+HHnqo3TIbpip9B6vy1Eu3olqWAcaDcePG2ZM1SYMpYMGIgxP4MyeVHaxQdxzjvbGTNFP5wbuHeG+xsmpCwKpSpoz35MuVf1GZNjUhdey6Wb48k3aJwILNkGNncA9jIm2KMYQU2l88E1vHPY865i9ccLAE7cNP3bY1UnXN/5180kexGJLLICc2IV6w9BkvvfRSdnZWX31167UXtoE69kCVe5qwjaq8H/uEQ0jwHslNYT3MvS92HUI74pXbNZLzLBalETI7EbGa6i+asktzuLhrmmjTZeMA8VDpy1yiTrvydLsrXFm5BXxsFFIsdAX5RxQKU0zA4t0xB4UyXsxnqD+5nudlz6oyLsBi7Nix1tMQRikBs67ZTQAAIABJREFUq8qzyWOZTdFkvSyal3RjfKpS73Xt/xFovYCFJ4s/8LNCt9NOO9nVKddZ0AlwDfFZnIHAijuTd9eBxAq97kS56n3k6corrzS33HLLQDbIH+IUBgXfwcR65syZ9jq3Qof31d57720YyPxUtiIJH1a8necW2ydcHKKYwOM6G1RzRKr555/fCny4uCOU+CtVsHzvvfcsYyaDrBAhvHAPjZgJFeXgrzAyuWWlIZaaLNtUIw8nF0ViT+4kNCZQYiTClYGE/2e1iFW46dOnzyEcYihxut3KK688V7aLRDn3bLaPjBo1yg6QeLlQf5xAy8OKYhxVMf5SLPmdCQrinTuFEE+aIjfo1POqtq/U8/zf8W45/vjjB7Y8leUzFLvwEOI/2oa/FQ4DAS+61BbmKvls4lq/LtM/MEkMJ3rdem/MKKHPgDcTU9fn0WfQHnxvQvoU8hbbDup/g59X+j28WPC85T76KYQ2+iPfyKTPjYl2tN+zzjprYILj+kWeybYSeFEfyG/YxopOY8ztO8Lg+HwXAgZiNdsr8abkGt5Nn+m2b7rvHywBK8wnjOh/3NjB3xmL2RLBFh03FrOlgK2qochZdxzju++66y47mXDvYGzCLkBkpj1SnrTRSy+9dI66VXTQQ7cFLMZDvB19MdTVUcrU5ZFx6IorrphrVX0oBKxul2+snEIGbky86qqrBhYVuA9bhDoTOxW6TlkNpa3x5JNPWmHc2VKhXUAdpv+jv8BLy9XpMruAPg3x6umnnx7oBsP+tagNxPqrOvZA7j1N2UZV3k9fwfzAJVgxFrgwDjDHNsBDDjvKJSbieO52IgLgIXzqqafOsd2LMQj7iL6dRN2g7Blb3HjFGMm7OxmjB0PA8sfhTu3SKvZHE226St+SO77zTaGA5X8n9jsnW7MYSGJuyxjhUjhXidkmzLmYP4bzr26cFB3aRuSLcmbrO3NTxDqEKhaFYcLCpZ/KBKxujzlNzZf4ntx5SZU6VKW+69q5CbRawGJAwQh0E/Iyj56YSIT4Q1yFopRbIcP7q94XGjBlK8HhxC8mxMUMf4wdVpcZ7IrczsPGzQC5++67Wy+G2D10nM4N1GdQpuwTi4EycysLeP+wlYxO2k9Nl21ZY6ezx6CgoyGVrXbmDlKskODd5zxBiMmEZxXCWJhi3gNFhlKsQy7zUsnln2v85XSa4QBbNvnIeV7V9pXzTK4J+4gyD7WY0YGI4QS6ondW2f6Rm+9uXYe7OkYOKbUq1sk74XzJJZdYoY9E34I3K0JHbDWZ9shkzLmmc32R0BQTsMr6o7DvLfK4C40O4tDQn8byG/bRRQcI5PYd4TeVte+YJ8FgCFhh24ELghFGbGzsID4fHg+uP4wJ6XXHsbCPIw4bgmdM7AjrFmXF4RJh3LduG50IMmwld6nMUy/mpTTYAlYT5RvzOogJmTCKiRxFHqJVy2oobQ233Z/24PpdPNmdd5nfz8bsAmwzPMrCxOIiOxOc2FXmrRO2gdiJwnXsgdx7mrKNct8fnjycaov+QgaiAouLCAx1EvUaewYPrJStye/heFVnm7+fz8EUsLphl+YybqpNV+lbcsf3mC3p6gJ2DmNjUSxchE3mFSzGuHvK5myhbdINEZS+C+8vZ/syD6cPi+3siHnFFdmaTYw5Tc2XYJ87L6lSh3Lru66LE2i1gMWKMzFBqOgYyQhSKMpFKfSuSG35ya2Q4fuq3Bd2QEWr0f47/A6D7z7ggAPMOuusM3BJOHDnuJtzc9i4mfgRw6XIRRnurFyx2u0S4sR3vvOdqDDjrsk5ja7psi2qI+HkmuvKjL+cQSoMjl00SfLzFBrsDGAIXoibZQZIalsm9/r8iwaPXOMv1XESg8rflptbF8ueW6V9pfLn/x4KbayAEjCzSPBFhD322GMrbYHLMVKr5Lmb1/pcmxSw2NJy0kknDaw456xih4ZXUT8TE3uKtvDBLozZlSMM5ExawtMY999/fxt82U85fQeeYngEIsqQcvqO0LtnMAQsypQtwm6bepnA57izZcYJpuSReGW+yFRnHAv7b+pxkSDgyiLHoMy5Jrct0m+ccMIJA7HMUkI5zw3Fnpx6yn2pgOWxcT92z2CUb+rE0nBSinffgQceOFf/XLWshsrWiJVrSpAIt+LHDiehDVK/iIlDSm2N5pqwfENhrI49kHNPk7ZRzvv5dv8glph4F7brp556yi5wzp492/5UFJMopz8IbQi8a7Dni2zu3PEq5925bT98Vo7oFV7TLbs097uaatNV+pac8d19T9i/Y3Oyg2XbbbctjXPHllfmwE48yjk1OrRzEV8ZI+t4EYa7EHIEsXDOW2RrNjHmNFkvc+clVepQbn3XdXECrRawcEVky5WbFLLdruwEsKKTHopOJsutkCG6KveFlTlna1U4qUkZG3hd4Wqc2iufMzCF38pWELaGuZQyQsNBk44aYcZ3ieWapsu2qMGzrQhPFOcZkNpqmjNIhSt8KWHE5S2c6MeMm7DMUl6FuUZLrvFX1nGGMY5yB+VUZ1ylfaWe5X4Pve5yvMTYqoWA5W/JpL7QHjEKEBuYRFBGuP/7223Ltn/k5rnb1w2WgOV7n2A0TZ482W6VTiW2WLOdilS0YOG3xxyhiWfltGG/n8t5LoIbHjZukhO6/ee+F+8EvM+cgcoWVTwuUsGbi05j9BnnGlI5fPxrck+v9L8ttmU17INyxrHwFMwcXjlx73JZpeowv4dlWraN3n9eTr9XZwzPuaeJ8g0XFFO2A+VEH+AOMaCPZiwNJ15Vy2qobA3KlphmiPkuTlVKwOIeTlNl2xkJj14mun7MqrB+5dgECL8c+kBdIOEtw6TWxQ6rYw/k3NOkbZTzfr6VCb0LlE24CxZUyibzuc/N6Qsof7yqnL3JdvRUYPic/jjn3bm2YPisnP6iKbs097uaatNV+pYq5RTOTakHeKO6LaSx7w6993IWQnhO6HiQI9oWcQ8P/skVw2LB1BHj/dTEmNNkvcwZn/m+KnUot77rujiBVgtYVQutjQIWrt7sqyflej2ExkYYELvuAJszMNUZzLpxT6qsq5Zt7Hmhl0fO6n3OIFVnUk3+wtU2vPOOOuqoObzbmiqzunXIcQ1Zlh06kCrb8PfcgSL3uaG3W66XGMYnHiR42zCpYrWs6GRQeLD1wA+om1ptzc1/t64bDAErbKds1cJQK1t4cN8XTng7PVTBPTenDYeTwm4E0M15r+8dUCUu2WAKWKEAlHtAQygAh54Mdfogv5xi3slFbcU/TTTm3dRNo9N/V44Y6vKc0+81MR40Vb7hQlyOl0ZOX9fNsoq9rxu2hntuyLYbgcF9D+ui7cux78JrxW1l4z7iwbnF3TptMeeeJm2jnPfn1Kfwmqaem5uXnHEj91lN9Be8u6nn5n5X1ety23SVvqVKOeW+3/+ucLEmR/x294dehMTyJKZm1eR7unFv7sE/KQGrqTGnyXqZMz7DqEodqloeun5OAhKwHnjAEily2Y9VmNyKzL3+tUXxoGLvKDO46w6wTTZu/xvqvCfVMOsMAP4zETGIyeJiUeR6C6UGqVBsjIlQZd/mT2BjAmcdljn31K1DfEsYQLab4lXYZqq0yxhnPFsoQ07PdPFCigI5p+pg6ndELFbb3WpvlcmFe3ZREMrw3Tlbh8J7BkPACkWLmAhVxJFAoMTcc7GwYkJJqj3Gnp1zTyyQOltzEF1YsU95t9Z9r18mBCInXiCeJ6k0mAJW2FcUxeUJ80w/wYmFLtZguKW/Th/kf3eV9kW/f84559gsxvrZbhqdfpkS4JZFiVh8rrL2OZhbCJsq31hcUjyJWAhAIC7zPiir/90sq9h7OrU1wmeGBw7gEcHhOpwyjb1QJYWLXlUWCMreU6ctpu5p2jZKvb8KV//app6bm5+c8Sr3WTm2YPisnHtyrqnz3Nzvqnpdbpuu0rdUKafc9/vfNWvWLDt+YheRqohQ4dbVVDidIp51BeiUgNXUmNNkvcyd91epQ1Xrsa6fk0BPCVhMDPGIYBWJU1tSR46nVopzK2QdQ5N7yk6eqFIRQ2O27gDbZOP2v6fOe7pdtiHfMOhp2Uln/r2pQarOwFSFVR2WOffUrUPkPTTIu+Gt4jOp2y7DMo8FxS0L4FqlTRZd62+D45qc7R1l9aHoPW0VsDodvFNln2qPMV6594SxI9yzEK/Y9sE2aLzq2EZaFHS1St8RTkarLHAMpoAVlmnddtINAcuvH3Xz0aSAFYqwsRhGRflO1X3uy+nbq04cmypf8hEGEHd5Y9EDcY9TQ2lXbE3JjdHSaR/TtK0R8o8FqHfXIFpjixDjlG3W/lbBWD3p1N4oqnt17IHUPZ3mNVXXU++PfSs2ASeDYsMQGJtnuFP/itjUnfzHnkf/QFwjBPUXX3zRnobsFtZi1+fu2ijKe4ph7L6ce3KuqdoP1e3Pua9bbbpK35JrV5C/Om2hDmPHsM77YvzrenumBKymxpw6zHLvyRmfYVilDnVS53WvMT0hYNE5caoVx9uWdfZhgUrAmpNIbkP172r6nqbK1v+GcGKau5ecZ6QGqXCgKDrlrK6B0RT/OsYf3xC6/jIJOfLII7O8RnI73NyBIvW88CS0psWr2OCVivuSMvKKvrGOgDUYpxCGg3euy7n7zlTZp9pjjFeVe/CigxMxaIrGGuLGINpus802dhJelFLv7cTIlICVav3FvzcpYHVSpqm6zxc1MR40NZlwJcCY8be//c3MmDFjIBZQWDoIWohYeDyOGTOmNAZc3QnCYNgaRbUOT2AW0a699toBj4oYAzyq8FDjMJeYSB7Wr6JA91VbRx17IHVP07ZR6v0hA+LpcrAEwlGV1A0BizZw8803mxtvvHGOWJmpfEjAKifU7TZdpW9Jje9+zuuMC35fXyW8AO+t874Y6ZwxKXafBKxTBoTxTg6BSPUPw/331gtYsVVxt3rHFg8/QDsrXU888cTASUkSsOas3k0Yv6nOi9+LJttNlq3LV7gCnBv/yN2fGqQ6NShTZZL6vS7/qsafe094X7cMaP876g6a/jOIlcPRv85Ls1vxV1IDRl2uqed243e/Llc1iHLfHxqAsdP5yp6VKvtUe4w9u+o9CFcEL7311lvtanmRpy8eI8SVIEh3bIth6r2dGJkSsHJr5NzXScA6yNBvu9S0gOXewzbdO++808YURCiOCcTYdnhl7bXXXoUnHVeZZLp3D4atkVMj8cB54IEHbKB2BJUikRzbdr/99jPLLrvsHI8N+4xuiCu8oM64lbqnadso9X4fXLiYxW/02exuWGmllQyx6lz65JNP7EEM7lCWThkXeSESD43yXWKJJeYoY+qFi6UpAau4VTXRpqv0Lanx3c95nbHet/1ZNDv88MOtuJ+T6rwv9tyUPVaUFwlYErBy6mmn17RawCKeCjFl3Kk0TBiYLBBI2Z2e0kknUbdx5t7XrU4kLOQqA7d/b1NiSJi/nPc0XbbkKRaDo+p2t9Qg1WkZp1ilfo91ADn31K1DVQb4up1Tbvsqen5o2CBeceISW7SaTk1NMLqRbz8OEM+r6h3l8sAKNtsw3CTAPx220/qRKvtUe4xxqnOP/xwm3k8//bQ9aZJtJ/5pk0y4t956a7PTTjvN5TWSem8YI6bKdrOhFLC6taJYpw9K1Y+67aTTeuveWzc4LffnfFtO3151PO7Wt1dhDyf6EU4F5j9itvhp5ZVXtn12LE5W1fwOhq1R5dvdtSy4cootITHom0NRj/hYMPBFrE7tjaJ81mmLqXs6zWuqrqfe774Vb9pTTz11YCGCbZqcBr7BBhtEFx5yn5tT5pTxxRdfbEVbkhNoGXuLYh2mxo2c97prUgzr2o9NPTf325pq01X6lirlVKct1GHs+NV5X4y9H4u5SjzHqgJWt2yKOsxy78kZn2FYpQ7l1nddFyfQagHLjyeT4zlTtdHmVsgQXe59oTE7lAE3+Ybchup/b1P3NF22fAOGMduB3BHGxK5huxtxJ3JTapAKJ6FV4tiQh9Tzm+Jf10hj0gFTF1iSyfuWW26ZizPrutz2FXtYeDpiN059ysr0/17UreCZVd6Ze214JHKVU238SdeZZ55pHn30UftPYeDxMIh7bsBvnpXTf6faS4xFnXuKmNKX3HvvveaKK64YcBEvOqY6573+ts4qBuJgClhhvam6LbaIZZ0+iMkgXjyxupfbDmLXddPo9PuvKod65PR7TYwHTZVvbnkwhuJxwiEr5MUlFit33nnnuR5TtawGw9bI/day61iovfTSS22oDJfCk2zDuHlVRO+yd9dpi6l7mraNUu/ne8kDfQYxr0g59kDOc3PLm3rNIrzz4s1ZQM0ZN3Lf30R/wbubem7udzXVpqv0LVXKKce2Cb89DOJeZcGxW3XYP2SqihdYSsBqasxpsl7mjM+UYZU6lFvfdV2cQGsFrFD8yRmoq3YSuRUyRFflPj8IHoMnR8ojZHWS6nZOTTZu/3tS7xmMsg2FDFyxWc1kW2mVlDNI5VwTe2dojMYmOymWsefm3FO3DlVhV/faKu3Lfwdlfvrppw94B9HeDj74YBskt2rCjZ9Ty1yA1z333NOMGzcu+RgmIccff7wNzkrq1mQ/+eKMC8L+sUosOPf48GjnsF+u2gf72Q7ZxU4wrNPW6tyTwomIdeGFFxpi25CIWzNx4sQ5bst5L3FxLrvsMnsf21gOO+wwGwsolQZTwGLyxSTMbWshf/SluUG3i76lTh909913W+4ktsHSvokX1GnqptFZ1+jP6fdy+vaQReqepsq3apmEp7gW2XxVymowbI2q31l2PdvN8BbiG0kxUdu3KaucXFr23jptMeeenD4wlq8c2yjn/e+9954dj19//XX7mpyQBznPzS1zv3/PFQDqMovlKdX2697T1HNzuDbZpqv0LVXKqY5dFNpa6623npk0aVJpfEDH76mnnrL9yOzZs+0/VTnB0C8DttKeccYZA3ZO7qFEKQGrqTGnyXqZMz7DrkodyqnvuqaYQGsFrDoNvuo9uRUyxFflPryAuN7FOihaVaxSSesOsE02bj//qfdULSeeXeUejB9Wc3HLJ+G2vf3229tJJv9fJeUMUs8884w97tZtLcot43B1LlxtJZ8plnUNkLp1qAq7utdWaV/uHZ3GOgvzGhq+uUJU2N5zB/y6rKreF56SyHbsXXbZJbtdsBUCAaGsP7vqqqvMTTfdZLNW5J0Uy7efN9op7DbaaKM5Ls1pj+GzU/fU8SrMaT+p95LPun2H79ofnlLrvj/XkErlk7LGU8z1p1XKtKx+5jAM7w+/KdZnVm0T3TY6w8lD7niQ0+/VmVCkxpAmyhcPXWIQvvDCC7Y4iDNETKdY6Ae/vHIY5NbrqnaDy0cVWyNV1zh8iDh6JMSoQw45JOkBnmqPfh0o6idj+fKFr1AcDMe7HO/cnPZbt3/LsY1y3p9zTciqzj1F9SBVlrH76txT9P4m+osm7dJUe2q6TVfpW6qUU50+hXkM/SFbjF3/kXNgUuh12Ml4zaLiiSeeaGPkkXLHWz9cRSyOWxNjTtP1Mmds6rYtkdMehvM1PSNg5Wy/I/bNaaedNuA1MdRB3KlYbCk64YQTBuJ44RXCKjsxHsoSnRenlnDEdBjIs+4AmzJkY/lp4p6wM+922bLqhbHmJtl44Bx66KFzBPzPbfQ5g1T4PcTtmDp1aqmnXRgbociboAn+fHvdOpTLrZPrcgcK947wmHK2GxMEmBgXVQVL98xwgCWOFt6TeMkVJQTMadOm2ThJJOoBBsdyyy3XCY6u3otnGAaJi2GFcTN58mR7hHsqEQsKodad4lTkURoagWPHjrUTtzKPnTCmBfFBvvOd78wVyDmnPYbfkbon3PaZ42EUbpWs6y2G8HryyScPTPRzvOJC79KmBSx4Mgln66jzOMvtU8krxizbjEPxok4fRBtjjEckItHWWZVeZ511Sqsv7ZltRARM5qTYMFWZuKTaSbi6TJ9B30EfUpRCz5uiMg23XowfP97gHVrUz4WLObw/dqhKE+Xrb4/N8T4Pt5wVbb+sUlZN2xqpuuB74+V6DPriNPGasCUQAF0KbUoCvhPgORYvzN0T9vuhN0fo1VLU//rfG3qhxoKdN2kb5fQf4TU5wlzOd6XK3f3ujz05HrZhP9BpEPem+oum7NIcrk226Sp9S8qu8L+ljoDF/YydLAS4cXfTTTc1e+yxR6ldG8Z8y7FniriHIlqOvRguJhfV4SbGnCbrZe68pEodyqnvuqaYQGsFrHACWeZFw7WsNOB1458Y1QYBC/ShoEIsJiZ0RUGlWb1k3z6n1WD0MxnH9dkZqTkDd6zIm2zc/vtS72mybMMA3jkTwrIOIneQCuNtscLJ9hbeHya+nxPOOFrcxecqmuSnWNYt57p1yL2Pk3owyGJHfXfa4eYOFLwnFK868bYL802fgiDlygiRgrYYE2Io0+uvv94ek+6E09zVqk55Vb0/PJGJySXeEWVbJDHA8LyiPrpUZEzFAtcSK40tdrHT+jB46LudpwJluNtuu0Vjq+W2R59J6p5wxZI6TbyJzTbbLGooxso65mmXeq/LYzg+rLrqqnZ8oFzCxPh21llnDQg4/D4YAlYozlJGxHPBmC4SJpk8IXqxissiBcKJL+LU7YPCdsnEnb4WbrFEfaRdcoQ9ZUs9xPPQ77u6bXSGno7kjUUUBIkwufbCxNn1HUVlGgqeZTF9mPRQB+mX/NPuYgJWE+UbTlBYjCvzwgrH7iKxIdxqXCbiNWlr5PS7oScRQhT1IGYX8LxQnC5a3Av7jLLYSpTtRRddZGbOnGmzXDQJ9T1nU+Moh1rQtn17u+i0vqZso5z+IxQOymLp0l7uuOMOu/jpxnx4dXIKYeiRXdYPvPXWW9bjxm0f5d2dClhN9RdN2aU5barJNl1lHKiynb2ugMV9bOGjvZGov7vvvrshtmhs0YKFNa532/25HlsiJ/xFEftwvC07FIm+Bq9TfywrqsNNjDlN1svceUmV8ckxp+9hgZi6jT0Ts5PhRX87//zzR+0I9zvzMuyCuov3OW2wLde0VsACUNhwKBAm+ttss401hCls1Obbb7/dbsUIjyROxc3KrZBhYVW9j8GQSYeboPE8DFm+Y+ONNx5YOaOz4punT59u3nzzzYEOa9999zWsmLmUM3DHKliTjdt/X857mijbbm8j45tyJ6GhkMK9xKfgdDIMIIxG6iedGwYSgVpdfS2bhOSwDMs65566dQjG1OUnn3zSfhMTd79udqNjy21foZBA/8A20e22264rwlqsTFnt5gQjxHEGmaIyzfHC6warOs+ICTDudCS2Oy2//PK2f6KsMaoxwmfMmGH/7lKZIR6biPFv3IMwxaQM8QC+eKsRuNj1d+66osl+bnv0ueTcg8GHJxRGBAkeLBrQR8OD/MKNfCII+AZa0eEQOe/lXbFj1vEUoh4ziad/YIvPww8/bPDowEj102AIWLyPODJ47/knxuFdSKBtVnldH8fvf//73+3CjdtWzXiNl0g3BCzK4corrzSIRC7xboQM6i/iAOXHuwmEy7XOa7BoYl5l4pLT5kJvRe6BFZMP13dQ/xFtOBDA5c89u6hMwzGJv7M1jW3ATFIwbvG2YcKDYOcHRXfPjglYTZRvOEFxDFy9dsIn9R9xBc8j18eUTbxCDzcmSHw/Xngu5ot/UEsTtkZOHeAa6ioTOoQRv2wnTJhg7QInaMKK9u3bfmVCfqzPCMemovrFtmy89sJJUtgG+B2hd/PNN7dtCvuU2JC0bWyM0N4uEnqaso1ybZhQ7IMri1F8G+M0dQaPTq6LtZecuFlF9SH0fOM617fj9UxeGGMZTzjl1j/hlmtz42aV1Ud/HOpWf5FjY4Z5qnNP0Xc11aarjAPhVnH6d+xhHBNoK7Rt53VcV8Di+0Nh39kmLMTgKenGOvpQxjrfTss5NCDVl8XaL9+GrU2bd33DE088YedLYRsqE2G7bVPUqWO59+TOS6qOTyFf7E1sJX8M873qKG/KnjHEJX8HA7+jK7C4GBPCUuXdS7+3WsCiYBn8UbrDwTIGmcEIA44BgVRmBPJ7boUM31XnPn/in1tBXEVlEuWrqbkDdzcGkNzG7b8r554mytZ3189lHF4XGve5k1Ceg+ccXipM+HNTyvslh2Wdcq5bhzCyWXl17TElEudy8K/LbV+IHwRt91dL67yPe4omdbGJQuodTQl7qfdW+R1mTBjZppzTt/rPRoBCYKJ/LUsYMpSP649z8lfmucj9Vdqje1/uPXim0X7DSURZvjHO9tlnHxsbIky57+U+tnQSdDWHFUYJQpDbBjpYAhb5xMCnTJ3Ql1OmjMtsU6Vs/VS3D+IZMa+lVF6c11jO5L0bx3pXYUXe+M9tFSmzXWKT4rJvhz/9mHt2UV/X7fLleeHBGqky4nc44P2I2F1kgPveQuEzw7JrwtbI+Q53TR3bj3s5nIDFy5jXXl22Zc+MiW1l34mtjbDvDjop81RqwjbK7T/IHzYLi245CUEYFk6oT+3kSD0TG45tYDnjCnWf8dUXtMvaa+rd/N5Ef9GUXZrzPa7/b2JuWEXACr3b/LyHok0nAhbPRbCjDvkejylWCPoIaqm4g6nnuDrEwjViWipRhxFhnBdYyouwyjjp3l1kUzRZL3PnJeSxyvgUbvPl/rJ5KL+Hnrm+NyC/p7SPVBn2yu+tFrBcR+Xc/8smWqw+4Z5OnAu2Z5FSqxdVKqRfoHXvYwBj9Z5JY2rSjdHCdiUmRqErYO7AHVbCJhu3/67c9/hbO7pRtuFKU51G2ImA5eorAawR01IGi6uzYYyzOiyr3lO3DoVBQTs17mJllNu+wnpWp7zdPWVGIsY3XhL0LSmxh9VVJsixODud5K+Je/kWREAMQd8DquhdCHNbbLGFPRAh9wQ6JgFsX/E9DmPPp4/DgwbvtjKDq4oo5N5T5R4X0N2JQ2XcWf3Rkrg7AAAgAElEQVQ84IADDO04lqq8l/v9LXdF78UYxIuH8mJcLDNWco3xqvlEZLvgggusl0+qPRDrcf/994/Gf6rbBzk2CDK0SVadaaNlifpKvQ23Drp7cllVbYc5Zeryxiqr26KbMkBZuWZ7c1k9pU0hKrAay+TDCQ2pCXG3ytex4r1/+ctfbEiEVH2BBX0AW2TKtqeXLSzExMdu2xpV60EV249yw5MQT7VUP8uElrb46KOPlrLlOazY89yyVfnYFqDYt9L3IdwzUXOT2tRWO8qgm7ZRlf7DD8tRVAedFzKeC3/9618tU1LsJMiq5c/4hwBRJvxj87N1nfcR5895E8ZOuK36/m73F7k2flW7tMp3NdGmq44DoXeUy3+3BSye++qrr9o6FHrrhsxy23oV1lyLLYdtzm6nokTfQn2lf+AUb1JKwOKabo05TdbL3HkJ31NlfAoD5TPusUDsb/sMnTPCeVe4VbkofmTVMm/79a0XsBxAChmXeAYCVhQYhGiorOoyqWJliYIPlciy40OrVEi/IOve557BIHbnnXdat3kmIk7ooKEzGWIih3BVZLxUGbg7HUCa7BC6XbZtELDCMsYtnFVoBlsMJFYOxowZYzjVjk4oFUOqKf516xB1lfhs1F2+BbGG2CbdTLnta7AELPdtDLJsV8YLDZddJ0LjRceKE1st6Id6zW3XbeVDDGDLlduL7+orLvG4ojNBqbOaR1/NRJ6FBQQz13/DiYk69Yc+vCxAviuDqmIL91W9B2EEw5RtkxhrLr9V22/V95JXygJjhO1xMHP9BmXAoQRM7Gl3g3kKYaxt+2WKZwP9Cf8GI1zf2epPjDQErKJYDHX7oDA/TE4RR9imhZ3ghBrGTxYH2DIFO8bXolR14lKlv6PPxLuPrVd+mVLfGecZC5i05vZ77t08l/GFduWPMY4/z2VbC8IYhy/kClg8vxvlGzKi/6RNEUrB5ddNcJjwUF+q9DF8zzXXXGMZIOS4use2ffqrWGrCjqxSF+hbsVFp40xIne1HXWXxg61tro1XeS4ChWMLZ8rPeWr6/UbOM7mXcYD+i3bh6o2zT9045w5UyBWwum0bVe0/+C68Qvgu+nXnzcJ3sQWaOI3YZtQj/8RG/k6MvU7tHPop7H7GWb+9ur4druQljKHD1vspU6bUGnv98u5mf9GUXZpTP8Nrutmm64wDbKtlgZMFHcZr2h32IIeLuDjHnXpguW92tgl9vl+HO+0/crnzfrYKIkTDijpF+2D8wuPL2XGpUwibsimarJdVx+fc8Yl+ie3LjGXEFoYhW+L9eQQ2KIeisG2V8R3PujXWWGMAI4IZC8WcWIlnLM4vjKX9nnpGwOr3gtD3iYAI/D8CVQcKcROB4UZAbaT/Slxl2n9lqi8SAREQgeFGoM7i3XBjpO/tnIAErM4Z6gkiIAJdJKCJXBdh6lF9RyAMEtqtFfq+A9VjH6R+r8cKTNkVAREQARGYgwBeaMScc1twh8t2NlWDwScgAWvwmeuNIiACJQQ0kVP1GG4EcMdnqxfbSIq23Dkm4QlMxLXhJECl3iagfq+3y0+5FwEREIF+JMCWV8KGcKBYKkRGeKIz2+SJFZq6rx+56ZuaJSABq1m+eroIiEBFAv5ELrw1FSi24qt0uQgMOQGMQ2IUEQ8RA5Fg40XGHrFuCPDLPSTirx1xxBH2VBql3iYgAau3y0+5FwEREIF+I+ACkhPrDvubuLdFsVDxDudwERfonRi/xI8jNqySCHSbgASsbhPV80RABDoiIAGrI3y6uccI+AHZyTqBtzmBbM011xw4yIPgzwQq51oMSpe4DsEr5bXVY0iGZXYlYA3LYtdHi4AIiEBrCeB5xemH7vRODt7hRFPELE7OJBGwHM/w6dOnz3Gi9XrrrWf23XdfeV+1tnR7O2MSsHq7/JR7Eeg7AhKw+q5I9UElBHKPrg8fwYllnDZTdFqtoPcWAQlYvVVeyq0IiIAI9DsBTh684YYbzLXXXjsgYuV8M7E5DznkEOslriQCTRCQgNUEVT1TBERABERABDIJYCTed9999vh238MqdjuCFSugxL5SXIlMwD1wmQSsHigkZVEEREAEhhkBvK8ef/xxc8kll8zhYRXDgDf4+PHjza677lq41XCY4dPnNkRAAlZDYPVYERABERABEahCgBN8HnnkEXPPPfeYWbNmGWJKkBCtllhiCYPX1SabbGJGjhxZ5bG6tgcISMDqgUJSFkVABERgmBJgoY1YWDNmzLBxrt59913rlcVCGlsL1157bbPFFlsYTh5UEoGmCUjAapqwni8CIiACIiACIiACIiACIiACIiACIiACItARAQlYHeHTzSIgAiIgAiIgAiIgAiIgAiIgAiIgAiIgAk0TkIDVNGE9XwREQAREQAREQAREQAREQAREQAREQAREoCMCErA6wqebRUAEREAEREAEREAEREAEREAEREAEREAEmiYgAatpwnq+CIiACIiACIiACIiACIiACIiACIiACIhARwQkYHWETzeLgAiIgAiIgAiIgAiIgAiIgAiIgAiIgAg0TUACVtOE9XwREAEREAEREAEREAEREAEREAEREAEREIGOCEjA6gifbhYBERABERABERABERABERABERABERABEWiagASspgnr+SIgAiIgAiIgAiIgAiIgAiIgAiIgAiIgAh0RkIDVET7dLAIiIAIiIAIiIAIiIAIiIAIiIAIiIAIi0DQBCVhNE9bzRUAEREAEREAEREAEREAEREAEREAEREAEOiIgAasjfLpZBERABERABERABERABERABERABERABESgaQISsJomrOeLgAiIgAiIgAiIgAiIgAiIgAiIgAiIgAh0REACVkf4dLMIiIAIiIAIiIAIiIAIiIAIiIAIiIAIiEDTBCRgNU1YzxcBERABERABERABERABERABERABERABEeiIgASsjvDpZhEQAREQAREQAREQAREQAREQAREQAREQgaYJSMBqmrCeLwIiIAIiIAIiIAIiIAIiIAIiIAIiIAIi0BEBCVgd4dPNIiACIiACIiACIiACIiACIiACIiACIiACTROQgNU0YT1fBERABERABERABERABERABERABERABESgIwISsDrCp5tFQAREQAREQAREQAREQAREQAREQAREQASaJiABq2nCer4IiIAIiIAIiIAIiIAIiIAIiIAIiIAIiEBHBCRgdYRPN4uACIiACIiACIiACIiACIiACIiACIiACDRNQAJW04T1fBEQAREQAREQAREQAREQAREQAREQAREQgY4ISMDqCJ9uFgEREAEREAEREAEREAEREAEREAEREAERaJqABKymCev5IiACIiACIiACIiACIiACIiACIiACIiACHRGQgNURPt0sAiIgAiIgAiIgAiIgAiIgAiIgAiIgAiLQNIG+FLA++ugj8/DDD5sVV1zRLLfcck0z1PNFQAREQAREQAREQAREQAREQAREQAREQAQaJNCXAtZll11m/vSnP5k11ljD/P73vzejR49uEOHQP/rzzz83999/v7nhhhvM66+/br744guz4IILmrXWWstMnDjRLL744tFMvvXWW+bqq682jzzyiEH0m2eeeczSSy9tJkyYYNZbbz0zYsSIof845UAEREAEREAEREAEREAEREAEREAERGDYE+hLAeu6664zRx99tFlnnXXMb37zGzNy5Mi+LehPP/3UXHDBBeaBBx6w37jwwgub+eabz7z33nvms88+s38/9NBDzSqrrDIHg+eee86cfvrp5v333zdf+tKXzKhRowzP+uCDD6yQteGGG5o999zT/qYkAiIgAiIgAiIgAiIgAiIgAiIgAiIgAkNJoC8FLDyS3n333QExZygBN/3ue+65x1x44YVmoYUWMgcffLBZbbXV7CvxqOLfH3zwQbPSSiuZqVOn2mtICFXTpk0zjz/+uPn6179u9t57b+uxhefWY489Zs4//3zz8ccfm0MOOcSMGzeu6U/Q80VABERABERABERABERABERABERABESglEBfCljDpcwRnM4++2wrUu2www5mu+22m+PT33jjDXP88cdbwerwww83X/7yl+3veF+dcsopZoEFFjBHHnmkWWqppQbu45lXXnmlueWWW+w2wkmTJlmPLCUREAEREAEREAEREAEREAEREAEREAERGCoCfSlgEdtp+vTpZv311+9rDyK8pE477TTzzDPPmIMOOsh6U/mJ7YEnnHCCjYvFNkLnTXXbbbcZ4oStueaa1msr3CaIF9YZZ5xhA+AfccQR1pNNSQREQAREQAREQAREQAREQAREQAREQASGikBfClh/+ctfzLHHHmvjPh1zzDFmscUWGyq+jb/34osvNnfeeacZP368jVnle0u99NJL5qSTTrL/hqeVO5Hx8ssvN7feeqvZaqutzG677TZXHl944QVz8sknWw+to446yiy66KKNf4deIAIiIAIiIAIiIAIiIAIiIAIiIAIiIAJFBPpSwOI0Pk4f3GSTTczPfvYzG9+pXxPbBE888UQbtH2bbbYxW2+9tZl//vkN4hWxrF599VWz/fbbm2233XZA3Przn/9sg77Hth3C6d///rcVAImj5W897FeG+i4REAEREAEREAEREAEREAEREAEREIF2E+hLAQvkbK/jNL4RI0a0uwS6kDtEqvPOO8+8+OKLczyN758wYYL55je/Occ2QQlYXYCuR4iACIiACIiACIiACIiACIiACIiACAwagb4VsAaN4BC/iKDrd911l41pNXv2bDNy5EgrVuGRxWmMa6yxhtlrr73M6NGjB3LatIB17733DjEVvV4EREAEREAEREAEREAEREAEREAERKAugQ033LDurY3d15cCFlvfHn74YbPiiisOxH1qjOAQP/j++++3WwURqAjIzjeTOHnwiiuuMHfccYeNBUYQ94UWWsj+JgFriAtNrxcBERABERABERABERABERABERCBFhOQgDVIhYM30p/+9CfrfUQsLN/7aJCyMCiv+fDDD22wdeJdIV6ttdZac7wXIY9TCmfNmmX23ntvs9FGGw2KgDUoH6+XiIAIiIAIiIAIiIAIiIAIiIAIiIAIDBsCfemBdd1115mjjz7arLPOOuY3v/mN3VbXj8mdFkjQdk4LjJ22ePXVV5vrr7/erL/++mbSpEkWgzuFkCD3nFwYJp1C2I+1Rd8kAiIgAiIgAiIgAiIgAiIgAiIgAr1LoC8FLGI/vfvuu2bhhRe2gdz7NT333HPmlFNOsacsImAtuuiic30qYt4111xj1l13XXPAAQfY32+77TYbM2vNNde0nlvEzPLTY489Zs444wy7/fKII46wHJVEQAREQAREQAREQAREQAREQAREQAREYKgI9KWANVQwB/u9b7/9tjnuuONswHZiXI0dO3aOLBAHiy2ETz31lNlhhx3MdtttZ393wheeW0ceeaRZeumlB+4jKDweWohc48ePtx5a88wzz2B/mt4nAiIgAiIgAiIgAiIgAiIgAiIgAiIgAgMEJGD1cGVAbLrkkktsoPYll1zSTJkyZUCMQry69tprzc0332w9qKZOnWpWWGEF+7X8Nm3aNPP4449bL6x9993XXsPz8L4iKDzXTJ482ay++uo9TEhZFwEREAEREAEREAEREAEREAEREAER6AcCPSNgffLJJ+ahhx4yH3/8cSXu8847r/nqV78ajQ9V6UEtvZhA7mz3e+aZZ6ynFPG+2BL4wQcfWBGKLZQEcF9vvfXm+IJXX33Veme99dZb9vpRo0bZ67mP52y99dZmp512kvdVS8td2RIBERABERABERABERABERABERCB4USgZwQshJbvf//75vnnn69cPiNGjDAcAfmjH/3Ieir1W0J4uu+++8ytt95qXn/9detJRVyscePGmW233dYsu+yy0U+GKUHeH3nkEcOJhQhXbCecMGGCFbzgpiQCIiACIiACIiACIiACIiACIiACIiACQ02gZwSs999/31x88cXmwQcftGLNUkstZUWaMBEPithQeCItvvji1qsIUYfA7nhi/fd//3dfilhDXZH0fhEQAREQAREQAREQAREQAREQAREQARFoikDPCFgAeOKJJ8zPfvYzs9VWW9ng4wQhDxNbDU888UTrjYRYhWj1xhtvmD/84Q/m7rvvNocffriZNGlSUzz1XBEQAREQAREQAREQAREQAREQAREQAREQgS4T6BkB67PPPjN//OMfzf3332+OOeaYwm1x8CG+0w9+8AO7DY5th8R44uS9H/7wh2aVVVYxv/71r81CCy3UZZR6nAiIgAiIgAiIgAiIgAiIgAiIgAiIgAiIQBMEekbAYlsgotQyyyxjfvnLX0a3DzpAxHNCpHrttdes2LXYYovZGE/828svv2yFMLYXKomACIiACIiACIiACIiACIiACIiACIiACLSfQM8IWC6I+8ILL2x+//vfm9GjRxfSJV7Wz3/+c3vCnhOrJGC1vzIqhyIgAiIgAiIgAiIgAiIgAiIgAiIgAiIQI9AzApYToGbOnGl+8YtfmC222KKwRG+//Xbz29/+1qy//voD3lpsK/zxj39svvKVr5if/vSnZr755lONEAEREAEREAEREAEREAEREAEREAEREAER6AECPSNgwfLqq6+2wdiJX3XAAQeYnXfe2SyyyCIDmPG8mj59upk2bZr58MMPbcyriRMnmtmzZ9vA7n/5y1/sNkTuUxIBERABERABERABERABERABERABERABEegNAj0lYOGFddxxx5krr7xygO4CCyxgll56abtdEAGLNGLECPPtb3/bTJ061cw777xW+CIW1vjx46331ciRI3ujdJRLERABERABERABERABERABERABERABERAB01MCFuX1+eefG7YInnTSSeall16aqwhXXXVVM3nyZLPZZptZIcvdc+edd5qxY8eaJZdcUsUuAiIgAiIgAiIgAiIgAiIgAiIgAiIgAiLQQwR6TsDy2eJx9cknnwz8E1sLF1xwwR7Cr6yKgAiIgAiIgAiIgAiIgAiIgAiIgAiIgAikCPS0gJX6OP0uAiIgAiIgAiIgAiIgAiIgAiIgAiIgAiLQ+wR6UsB68cUXzaWXXmpmzJhhXnnlFTNq1Cgb3J0TBgnY/te//tVsuummZqWVVur9EtIXiIAIiIAIiIAIiIAIiIAIiIAIiIAIiMAwJ9BTAtYXX3xhLrvsMnPssceazz77bKDoRo8ePSBgzZw50/ziF78wK6ywgvnv//5vG+BdSQREQAREQAREQAREQAREQAREQAREQAREoHcJ9JSAddddd5lf/epX9mTB3XbbzUycONGce+655o477hgQsBC58MDitMIpU6aYSZMm9W7pKOciIAIiIAIiIAIiIAIiIAIiIAIiIAIiIAK9cwrhp59+an73u99ZsQoPK04ZJP3P//yPufnmmwcELP7t7bffNj/5yU8Mnlm//vWvDcHdlURABERABERABERABERABERABERABERABHqTQM94YCFK/eAHPzBLLrnkHKJUTMD66KOP7DUvv/yy+eMf/2gWX3zx3iwd5VoEREAEREAEREAEREAEREAEREAEREAERKB3PLDeeust8/3vf98sv/zy5pe//KVZcMEFbfFJwFItFgEREAEREAEREAEREAEREAEREAEREIH+JtAzHljOq+r555+32wWXW265QgHrueeeMz/84Q/N2LFjzc9//vMBsau/i1JfJwIiIAIiIAIiIAIiIAIiIAIiIAIiIAL9SaBnBCzwX3XVVeaYY44xm266qfnpT39qRo0aNZcHFp5aRx99tLn77rvtlsOdd965P0tOXyUCIiACIiACIiACIiACIiACIiACIiACw4RATwlY77//vg3kPmPGDLPAAguYrbbayuCRhcfVQQcdZGNeEdD9nXfesUHeEblGjhw5TIpSnykCIiACIiACIiACIiACIiACIiACIiAC/UmgpwQsiuC9994zxx13nLn22mvN559/Hi2VDTbYwJ5CSMB3JREQAREQAREQAREQAREQAREQAREQAREQgd4m0HMCFri/+OKLAW+re+65x7zxxhtm0UUXNWuvvbbZeuutbeyrESNG9HbJKPciIAIiIAIiIAIiIAIiIAIiIAIiIAIiIAKWQE8KWCo7ERABERABERABERABERABERABERABERCB4UNAAtbwKWt9qQiIgAiIgAiIgAiIgAiIgAiIgAiIgAj0JIGeFLA+/fRT88EHH5hFFllkYKvg7NmzzaxZs8y//vUvs9pqq5mlllqqJwtEmRYBERABERABERABERABERABERABERABEZiTQE8JWMS+uvfee83vf/97M2rUKPPHP/7RLL744sY/nZDP+9KXvmQOP/xw8+1vf9vMO++8KnMREAEREAEREAEREAEREAEREAEREAEREIEeJtBTAtYTTzxhfvzjH5t33nnHrLLKKuaYY46xwdtPPfVUc+6555qRI0daQev111+3JxT+6le/MptuumkPF4+yLgIiIAIiIAIiIAIiIAIiIAIiIAIiIAIi0DMC1meffWY9rq6++mozZcoUs+eee5r555/fvPnmm+aHP/yh+eSTT8wf/vAHs9xyy5mZM2ean/3sZ+Yb3/iG+dGPfmQ9spREQAREQAREQAREQAREQAREQAREQAREQAR6k0DPCFh4Xf3kJz+xnlVsIVxsscUs8fvuu8/853/+p9lnn33M1KlT7b99+OGH5pe//KV577337LWjR4/uzdJRrkVABERABERABERABERABERABERABERABEzPCFhvvfWW+f73v2+WX355K04tuOCCtvjOPvtsM23aNHP00UebDTbYwP7bRx99ZH7961+bl19+eSBOlspaBERABERABERABERABERABERABERABESgNwn0jIDlPLAWWGAB81//9V823pUTqp555hm7fXCllVaypUBQ95///Ofm448/lgdWb9ZL5VoEREAEREAEREAEREAEREAEREAEREAEBgj0jIDlYmBdd911Nr7Vlltuae644w7z29/+1my88cb234iJRZoxY4b99wkTJlivLcXAUo0XAREQAREQAREQAREQAREQAREQAREQgd4l0DMCFogfeeQRGwcLDyuX5ptvvoHTBtlmePrppxtELtLvfvc7s+666/Zu6SjnIiACIiACIiACIiACIiACIiACIiACIiACvRMDi7L64osvzE033WTjWiFijRgxwuy///7moIMOMvPOO6956qmn7ImEBG//3ve+Z/7jP/7DzDPPPCpmERABERABERABERABERABERABERABERCBHibQUx5YjvOnn35qRSq2DBILy6XXXnvNTJ8+3Wy22WZm9dVXl3jVwxVTWRcBERABERABERABERABERABERABERABR6AnBSwVnwiIgAiIgAiIgAiIgAiIgAiIgAiIgAiIwPAhIAFr+JS1vlQEREAEREAEREAEREAEREAEREAEREAEepKABKyeLDZlWgREQAREQAREQAREQAREQAREQAREQASGDwEJWMOnrPWlIiACIiACIiACIiACIiACIiACIiACItCTBCRg9WSxKdMiIAIiIAJtIPDme1+YY6762Dzy4mfmnQ/bkCPloVcJjF7ImLVX/JL5/s4LmCVH6QTlXi1H5VsEREAEREAERKA5AhKwmmOrJ4uACIiACPQxgX+994X53ukfmjfe/aKPv1KfNtgEllpkHnPy4QsbBC0lERABERABERABERCB/yMgAUu1QQREQAREQARqEPj/Lv3YXP/w7Bp36hYRKCeww9fnNf+52wLCJAIiIAIiIAIiIAIi4BHoSQHrxRdfNJdeeqmZMWOG+f/Zu//oLIs7///vhBASEiCRBIgaDohwQAFj8QcUKJW1IrC0Lui6bFcUVgnibmua6CbfwMYcwSAmJ3Z3oUUoiG0PpVaKtNim2t1FUVjFIhWRQqmWoOFHMAESyO98z8w5yYeQBEYd7sxc9/M+pwcLc88183jP/DGvc13XffToUYmPj5fCwkIZMmSINDQ0yObNm2Xs2LFy9dVXU2wEEEAAAQQui8Dd3z8rFdXcfXVZcMO808S4CPnFd3uGuQLTRwABBBBAAAEE2gp4FWA1NzfLli1bZMWKFdLY2Ng6k969e7cGWLt375bFixfLlVdeKUuXLpXk5GRqjgACCCCAgHWBv3mq2nqfdIhAi8Dv/784MBBAAAEEEEAAAQTOE/AqwHr77bfliSeekKioKJkxY4ZMmTJFNmzYIDt37mwNsFTIpe7AWrlypcybN09mz55NwRFAAAEEELAuQIBlnZQOzxMgwGI5IIAAAggggAACbQW8CbDq6+uloKBAh1XqDqtx48bpmTz77LOybdu21gBL/V1lZaVkZ2eLujMrPz9fYmN5EyoLHwEEEEDArgABll1PemsrQIDFikAAAQQQQAABBDwNsFQolZmZKX379m0TSnUUYNXU1Og2ZWVlUlxcLImJidQdAQQQQAABqwIEWFY56ewCAQIslgQCCCCAAAIIIOBpgFVRUSEZGRmSkpIieXl5EhMTo2dCgMWSRgABBBDoCgECrK5QD59rEmCFT62ZKQIIIIAAAgiYCXjzCGHLXVWlpaX6ccEBAwZ0GmAdPnxYsrKyZNiwYbJo0aLWsMuMhFYIIIAAAghcWoAA69JGtPjiAgRYX9yObyKAAAIIIIBAMAW8CbAU/yuvvCJFRUUyduxYycnJkfj4+HZ3YKk7tZ5++ml555139COH06ZNC2blmBUCCCCAQJcKEGB1KX/gL06AFfgSM0EEEEAAAQQQ+JwCXgVY1dXV+kXuO3bskB49esjEiRNF3ZGl7ri677779Duv1AvdT58+rV/yrkKuuDh+hvpzrgmaI4AAAggYCBBgGSDR5AsLEGB9YTq+iAACCCCAAAIBFfAqwFI1qKqqkpUrV8qrr74qTU1NHZblK56NcfkAACAASURBVF/5iv4VQvXCdz4IIIAAAghcDgECrMuhSp8tAgRYrAUEEEAAAQQQQKCtgHcBlhp+c3Nz691Wu3btkvLycunTp49cf/31MmnSJP3uq8jISGqNAAIIIIDAZRMgwLpstHQsIgRYLAMEEEAAAQQQQCAAARZFRAABBBBAoKsFCLC6ugLBvj4BVrDry+wQQAABBBBA4PMLeHkH1uefJt9AAAEEEEDArgABll1PemsrQIDFikAAAQQQQAABBNoKEGCxIhBAAAEEEPgCAgRYXwCNrxgLEGAZU9EQAQQQQAABBMJEwMkAq6KiQjIyMvQvDH6ZT2pqqhQXF0tiYuKX6YbvIoAAAggg0E6AAItFcTkFCLAupy59I4AAAggggICPAgRYPlaNMSOAAAIIdLkAAVaXlyDQAyDACnR5mRwCCCCAAAIIfAEBJwOspqYmOXPmjKg/v8xH/RJhr169+EXCL4PIdxFAAAEEOhQgwGJhXE4BAqzLqUvfCCCAAAIIIOCjgJMBlo+QjBkBBBBAILwECLDCq96hni0BVqjFuR4CCCCAAAIIuC5AgOV6hRgfAggggICTAgRYTpYlMIMiwApMKZkIAggggAACCFgSIMCyBEk3CCCAAALhJUCAFV71DvVsCbBCLc71EEAAAQQQQMB1AQIs1yvE+BBAAAEEnBQgwHKyLIEZFAFWYErJRBBAAAEEEEDAkgABliVIukEAAQQQCC8BAqzwqneoZ0uAFWpxrocAAggggAACrgsQYLleIcaHAAIIIOCkAAGWk2UJzKAIsAJTSiaCAAIIIIAAApYECLAsQdINAggggEB4CRBghVe9Qz1bAqxQi3M9BBBAAAEEEHBdgADL9QoxPgQQQAABJwUIsJwsS2AGRYAVmFIyEQQQQAABBBCwJOBlgNXQ0CBVVVXS3Nx8UYbIyEjp1auXqD/5IIAAAgggYFOAAMumJn1dKECAxZpAAAEEEEAAAQTaCngVYKng6te//rWsXbtWqqurL1nL1NRUKS4ulsTExEu2pQECCCCAAAKfR4AA6/No0fbzChBgfV4x2iOAAAIIIIBA0AW8CrBKSkqksLBQmpqapFu3btKvXz/9Z2ef/v37S25urvTp0yfodWR+CCCAAAIhFiDACjF4mF2OACvMCs50EUAAAQQQQOCSAt4EWDU1NZKfny+7du2SefPmyaxZsyQ6OvqSE6QBAggggAACl0OAAOtyqNJniwABFmsBAQQQQAABBBBoK+BNgFVRUSEZGRkSExMjy5Ytk4SEBGqJAAIIIIBAlwkQYHUZfVhcmAArLMrMJBFAAAEEEEDgcwh4E2BVVlZKZmamfmwwLy9PB1l8EEAAAQQQ6CoBAqyukg+P6xJghUedmSUCCCCAAAIImAt4E2A1NjbqF7K///77snz5clHvt+KDAAIIIIBAVwkQYHWVfHhclwArPOrMLBFAAAEEEEDAXMCbAEtN6eDBg/ql7JMmTZL09HSJiooynyktEUAAAQQQsChAgGURk67aCRBgsSgQQAABBBBAAIG2At4EWHV1dbJ371555513ZPPmzTJ+/Hj5+te/ftFfIezRo4eMHDmSl72z6hFAAAEErAsQYFknpcPzBAiwWA4IIIAAAggggICnAVbLS9xLS0uNa5iamqofO0xMTDT+Dg0RQAABBBAwESDAMlGizRcVIMD6onJ8DwEEEEAAAQSCKuDNHVjV1dXy0ksvyZkzZ4xr0atXL5k1a5bExcUZf4eGCCCAAAIImAgQYJko0eaLChBgfVE5vocAAggggAACQRXwJsAKagGYFwIIIICAnwIEWH7WzZdRE2D5UinGiQACCCCAAAKhEiDACpU010Hgcwp8VtUsRa/Uyr5PGuX0uc/5ZZojcJ5A71iR66/qJhnTekjf+AhsLAkQYFmCpJsOBQiwWBgIIIAAAggggEBbAS8DLPVC9507d8rLL7+sf5lQPV6oHhMcOnSofOtb35KxY8fy4nZWutcCJ6uaZeG6c1J+ptnreTB4twSSekXI6gd7igq0+Hx5AQKsL29ID50LEGCxOhBAAAEEEEAAAc8DrCNHjsiSJUt0cNXZZ/DgwZKbmyvqTz4I+Cjw1Mu18vsPGnwcOmN2XOCOUVHybzN6OD5KP4ZHgOVHnXwdJQGWr5Vj3AgggAACCCBwuQS8ugPrxIkTOpg6dOiQqF8YvPfeeyUtLU1iYmL0y93ff/99efHFF0X9UuGQIUNk6dKlkpycfLns6BeByyZw9/fPSkU1d19dNuAw7jgxLkJ+8d2eYSxgb+oEWPYs6am9AAEWqwIBBBBAAAEEEGgr4FWAtWHDBlmzZo1Mnz5dFi5cqIOrCz/q8cJVq1bJ5s2b5cEHH5TZs2dTcwS8E+Bg7F3JvBowB2M75WKf2nGkl44F2KesDAQQQAABBBBAwNMA69y5c5KXlyfHjh2T5cuXS//+/TutpWrz+OOP6zb5+fkSG8sLX1j4fglwMParXr6NloOxnYqxT+040gsBFmsAAQQQQAABBBAwEfDmDqyKigrJyMiQlJQUHWR1dPdVy4Rramp0cFVWVibFxcWSmJhoYkEbBJwR4GDsTCkCORACLDtlZZ/acaQXAizWAAIIIIAAAgggYCLgTYBVWVkpmZmZ0rdv30veVdVyt9bJkyelqKhIEhISTCxog4AzAhyMnSlFIAdCgGWnrOxTO470QoDFGkAAAQQQQAABBEwEvAmw6uvrpaCgQHbt2iXLli2T6667rtP57du3T7Kzs+Wmm26SnJwc6d69u4kFbRBwRoCDsTOlCORACLDslJV9aseRXgiwWAMIIIAAAggggICJgDcBlprM9u3b9d1XV155pWRlZcnIkSMlIiKidZ7Nzc2yd+9eKSwslE8//VQ/ajhhwgQTB9og4JQAB2OnyhG4wRBg2Skp+9SOI70QYLEGEEAAAQQQQAABEwGvAqyGhgb9C4ObNm3Sc0tKSpLRo0frRwSrq6tlz549cvToUf1vM2fOlPT0dImKijJxoA0CTglwMHaqHIEbDAGWnZKyT+040gsBFmsAAQQQQAABBBAwEfAqwFITqqurk61bt8q6det0aHXhJy4uTubOnSvTp0+X6OhoEwPaIOCcAAdj50oSqAERYNkpJ/vUjiO9EGCxBhBAAAEEEEAAARMB7wKslkmpd2J9+OGHsnv3bqmqqpL4+HgZNWqUfjfWxX6h0ASFNgh0tQAH466uQLCvT4Blp77sUzuO9EKAxRpAAAEEEEAAAQRMBLwNsEwmRxsEfBXgYOxr5fwYNwGWnTqxT+040gsBFmsAAQQQQAABBBAwEfAywGpqapLjx4/rRwiHDBnSOk91J9bJkyclNTVVIiMjTeZPGwScFOBg7GRZAjMoAiw7pWSf2nGkFwIs1gACCCCAAAIIIGAi4F2AdeTIEVmyZIkcPHhQZsyYIY8++mjrPA8dOqR/nbB///6yaNEiufrqq00MaIOAcwIcjJ0rSaAGRIBlp5zsUzuO9EKAxRpAAAEEEEAAAQRMBLwKsE6cOCG5ubmigqq+ffvKfffdp0Oslo/6BUIVbql3Y6k7s5YuXSrJyckmDrRBwCkBDsZOlSNwgyHAslNS9qkdR3ohwGINIIAAAggggAACJgJeBVirV6+Wn/3sZ3LXXXdJenp6h78y2NDQIBs3bpS1a9fKgw8+KLNnzzZxoA0CTglwMHaqHIEbDAGWnZKyT+040gsBFmsAAQQQQAABBBAwEfAmwFLvu1KPBZ47d06WLVsmCQkJnc6vsrJSsrOzJTY2Vt+RFRcXZ2LhfRv1brCPP/5Y3njjDfnoo4/k7Nmzcscdd8jtt9/e4dwqKiqkpKRE9u3bJzU1NRIREaHvWJs8ebKkpaXxHrEuXBEcjLsQPwwuTYBlp8jsUzuO9EKAxRpAAAEEEEAAAQRMBLwJsFTYkpGRISkpKZKXlycxMTGdzk+FMfn5+VJWVibFxcWSmJhoYuF1m9OnT8tPf/pTHVypjwqjVHCnwqgJEya0m9vhw4dl3bp1+kX43bp1k/j4eKmvr9ehl/rumDFjZNasWfrf+IRegINx6M3D6YoEWHaqzT6140gvBFisAQQQQAABBBBAwETAmwBL3VWVmZkpvXv3vuRdVeouLRVyqV8kLCoquujdWiZIrrdR81RhlPplxiuuuEKmTp0qI0eO7DR8UkHV+vXr5cCBAzJq1Ci55557dCDY3Nws+/fv149g1tbWyv333y/Dhw93ffqBHB8H40CW1ZlJEWDZKQX71I4jvRBgsQYQQAABBBBAAAETAW8CrMbGRnnmmWfk9ddfl8WLF8u4ceM6nd+ePXskJydHvva1r8ljjz0W6LuIVOj0y1/+Unbu3CkDBw6UOXPm6JDvYh9199WaNWukR48e+l1iSUlJrc1Vf1u3btXO6jFC9Q4xdUcWn9AKcDAOrXe4XY0Ay07F2ad2HOmFAIs1gAACCCCAAAIImAh4E2CpybQEUyp4WbhwoXz1q19t834r9eigev/TypUr9R1EBQUFcsMNN5g4eNvm008/leeee07U+6/US+tViHWpz/bt22XLli0yYsQIHXhd+Jigugvr+eeflwEDBsj8+fOlZ8+el+qSf7cswMHYMijdtREgwLKzINindhzphQCLNYAAAggggAACCJgIeBVgqbuDNm/erAMqFdiojwqz1IvH1Tuy1Puc1CcyMlIHXOrXCoN+91BLGKUeGfz2t79tdLfZr371Kx30TZw4UWbMmNFunRw5ckTULz4q20ceeUT69OljspZoY1GAg7FFTLpqJ0CAZWdRsE/tONILARZrAAEEEEAAAQQQMBHwKsBSE1Ih1t69e2XFihVy8ODBdnMcOnSoDl1UoBP08EpZ/OQnP5H333+/9YXrv/vd7+TUqVPa5aqrrpJp06bJkCFD2liol72ru9k6+4VC9X3lq+5oM72ry2Sx0cZcgIOxuRUtP78AAdbnN+voG+xTO470QoDFGkAAAQQQQAABBEwEvAuwzp+UCljUC9tbPrGxsRf9dUITEJ/aqPmvXbtWPv74Y/0opboDrXv37vqRP/Vrgupl7SrE+8Y3viF/8zd/0xpiEWC5X2UOxu7XyOcREmDZqR771I4jvRBgsQYQQAABBBBAAAETAa8DLJMJBrnN6dOn9Z1S6vFJ9R4rdUeVenG9+m/1iOVrr70mv//97/WjgOffSXW5A6x33303yOwhmdvjJfz6Y0igw/Qiy6fsD9OZ2502+9SuJ721FWCfsiIQQAABBBBAoCsFxowZ05WX7/DaBFjOlcR8QC2P+lVWVsrtt9+u77Q6/7FJ9cuNP/7xj2Xfvn1t3ndFgGVu3FUtORh3lXx4XJeDsZ06s0/tONJLxwLsU1YGAggggAACCHSlAAFWV+oH8Nom76p655135MUXXxT1brAHHnhAP2J4uQOsAFKHfEo8mhRy8rC6II8Q2ik3+9SOI710LMA+ZWUggAACCCCAAAJtBbgDy+MVod6BtWbNGiktLZU5c+bI9ddf32426gXv6i6sQYMGybx58/Q7wlp+hfDWW2/VL3+/8MOvEHb9ouBg3PU1CPIIOBjbqS771I4jvRBgsQYQQAABBBBAAAETAQIsEyVH26hHBF944QX58MMP5Zvf/KZMmDCh3Ug7ugNr+/btsmXLFhkxYoQOvtQ7s87/7N+/X55//nkZMGCAzJ8/X78Unk9oBTgYh9Y73K5GgGWn4uxTO470QoDFGkAAAQQQQAABBEwECLBMlBxus2vXLv2I4JVXXqlf1K5+jbDlc/47sL7+9a/LtGnT9D8dPnxY37kVHR0t6enpkpyc3Pqd5uZmfYeWCrluueUWfYfW+e/VcpgiUEPjYByocjo3GQIsOyVhn9pxpBcCLNYAAggggAACCCBgIkCAZaLkcJvq6modRn3yySdy4403yt13363fc3X+rxCqO6geeughHXKpT319vaxfv14OHDig78K699579V1WKrxSd19t3LhRt5k7d65ce+21Ds8+uEPjYBzc2rowMwIsO1Vgn9pxpBcCLNYAAggggAACCCBgIuBlgKWClrKyMtm2bZuoO5DKy8slKSlJbrrpJpk0aZKkpKSE1V1D6o6qdevWiQqz1OOA8fHxcvbsWR1Cqf+vAqq0tLQ26+HYsWOydu1aqaioaP2Oaq++p+64Uo5Tp04NK0eTDROqNhyMQyUdntchwLJTd/apHUd6IcBiDSCAAAIIIIAAAiYC3gVYVVVVsnLlSnn11Vf1XUYXfiIjI+W2226Thx9+WBITE00MAtFGBVElJSWyb98+US93V3dhDR48WKZPn64DvY4+F35HBVfqccLJkyfrwEtZ8ukaAQ7GXeMeLlclwLJTafapHUd6IcBiDSCAAAIIIIAAAiYCXgVY6g6jgoIC2bFjh/To0UMmTpwoN998s37vU2Vlpbz77rvy1ltvSW1trYwbN05ycnLavBPKBIQ2CLggwMHYhSoEdwwEWHZqyz6140gvBFisAQQQQAABBBBAwETAqwDrlVdekaKiIhk9erQOp/r169dujupxwsLCQlG/vpeZmdn64nITDNog4IoAB2NXKhHMcRBg2akr+9SOI70QYLEGEEAAAQQQQAABEwFvAiz1WNySJUv0i8dVQDVw4MBO56feCZWVlSXDhg2TRYsWSUxMjIkFbRBwRoCDsTOlCORACLDslJV9aseRXgiwWAMIIIAAAggggICJgDcBlnpfU0ZGhn6fU15e3kVDKRV25efn6xe9FxcXh9W7sEyKThv3BTgYu18jn0dIgGWneuxTO470QoDFGkAAAQQQQAABBEwECLBMlGiDQIgFOBiHGDzMLkeAZafg7FM7jvRCgMUaQAABBBBAAAEETAS8CbB4hNCknLQJigAH46BU0s15EGDZqQv71I4jvRBgsQYQQAABBBBAAAETAW8CLDWZlpe4q18eVO+4SkpKajdHXuJuUnbauC7Awdj1Cvk9PgIsO/Vjn9pxpBcCLNYAAggggAACCCBgIuBVgFVdXS0FBQWyY8cO6dGjh3z1q1+VMWPGSEJCgqh/U788+MYbb0htba2MGzdO/1JhXFyciQNtEHBKgIOxU+UI3GAIsOyUlH1qx5FeCLBYAwgggAACCCCAgImAVwGWmpB6mfsPfvAD+Z//+R9pampqN8fIyEi57bbb5OGHH+bl7SYrgDZOCnAwdrIsgRkUAZadUrJP7TjSCwEWawABBBBAAAEEEDAR8C7AUpNqbm7WvzD43//93/L222/LqVOnpE+fPpKWliZ33HGHXHXVVRIREWEyf9og4KQAB2MnyxKYQRFg2Skl+9SOI70QYLEGEEAAAQQQQAABEwEvAyyTidEGAZ8FOBj7XD33x06AZadG7FM7jvRCgMUaQAABBBBAAAEETAQIsEyUaINAiAU4GIcYPMwuR4Blp+DsUzuO9EKAxRpAAAEEEEAAAQRMBJwMsOrq6mTv3r36Zexf5qNe9D5y5EiJjo7+Mt3wXQRCLsDBOOTkYXVBAiw75Waf2nGkFwIs1gACCCCAAAIIIGAi4GSApV7UnpGRIaWlpSZz6LRNamqqFBcX8zL3L6XIl7tCgINxV6iHzzUJsOzUmn1qx5FeCLBYAwgggAACCCCAgImAkwGWein70qVL5dixY+3moMKt6upqSUpKkpiYmHb/XlNTI+Xl5TJixAi55ZZbZNasWRIXF2diQRsEnBHgYOxMKQI5EAIsO2Vln9pxpBcCLNYAAggggAACCCBgIuBkgNXZwA8ePCi5ubkyadIkSU9Pl6ioqHZNGxoaZNWqVbJt2zYdgg0dOtTEgTYIOCXAwdipcgRuMARYdkrKPrXjSC8EWKwBBBBAAAEEEEDARMCbAKuxsVE/Dvjee+9JUVGR9O/fv9P5qTu3MjMzJS0tTT+K2K1bNxML2iDgjAAHY2dKEciBEGDZKSv71I4jvRBgsQYQQAABBBBAAAETAW8CrMrKSh1K9evXT/Ly8jp8fLBlwuoxwvz8fDl+/LgOuxISEkwsaIOAMwIcjJ0pRSAHQoBlp6zsUzuO9EKAxRpAAAEEEEAAAQRMBLwJsFpe7N6zZ09ZtmyZ9O7du9P5nT59WrKzs+Xs2bO8xN1kFdDGOQEOxs6VJFADIsCyU072qR1HeiHAYg0ggAACCCCAAAImAt4EWC13Ve3evVsWL14s48eP73R+b775pjz55JNy4403XvJuLRMk2iAQagEOxqEWD6/rEWDZqTf71I4jvRBgsQYQQAABBBBAAAETAW8CLDWZkpISKSwslO7du8ucOXPkzjvvbPN4oHrM8Le//a288MILUl9fL1lZWTJlyhQTB9og4JQAB2OnyhG4wRBg2Skp+9SOI70QYLEGEEAAAQQQQAABEwGvAiz1C4OrV6+WTZs2SVNTU6fzi4yMlJkzZ8pDDz3U4S8VmsDQBoGuFOBg3JX6wb82AZadGrNP7TjSCwEWawABBBBAAAEEEDAR8CrAUhNSwdWuXbtk/fr1cuDAgTZBlgquhg0bJgsWLJCRI0dKRESEiQFtEHBOgIOxcyUJ1IAIsOyUk31qx5FeCLBYAwgggAACCCCAgImAdwHW+ZNSjwlWVVW1/lV8fLx+vJAPAr4LcDD2vYJuj58Ay0592Kd2HOmFAIs1gAACCCCAAAIImAh4E2A1NzfLmTNn9B1XKqiKiooymR9tEPBSgIOxl2XzZtAEWHZKxT6140gvBFisAQQQQAABBBBAwETAmwCroqJCMjIy5NSpU/pF7kOGDDGZH20Q8FKAg7GXZfNm0ARYdkrFPrXjSC8EWKwBBBBAAAEEEEDARMCbAOv06dOSnZ0tZWVlBFgmlaWN1wIcjL0un/ODJ8CyUyL2qR1HeiHAYg0ggAACCCCAAAImAt4EWOoRwh/96EeyYcMGyc3NlcmTJ5vMjzYIeCnAwdjLsnkzaAIsO6Vin9pxpBcCLNYAAggggAACCCBgIuBNgKUmU1lZKU8//bTs379fvvOd70haWtpF56h+lbBXr16i/uSDgE8CHIx9qpZ/YyXAslMz9qkdR3ohwGINIIAAAggggAACJgLeBFgt78AqLS01mZduk5qaKsXFxZKYmGj8HRoi4IIAB2MXqhDcMRBg2akt+9SOI70QYLEGEEAAAQQQQAABEwECLBMl2iAQYgEOxiEGD7PLEWDZKTj71I4jvRBgsQYQQAABBBBAAAETAW8CLJPJ0AaBoAhwMA5KJd2cBwGWnbqwT+040gsBFmsAAQQQQAABBBAwESDAMlGiDQIhFuBgHGLwMLscAZadgrNP7TjSCwEWawABBBBAAAEEEDAR8DbAqq+vlwMHDsgf//hH+eyzz+SKK66Q0aNHy7Bhw6R79+4mc6cNAs4KcDB2tjSBGBgBlp0ysk/tONILARZrAAEEEEAAAQQQMBHwLsBqaGiQX//617J27Vqprq5uN8e4uDiZO3euTJ8+XaKjo00MaIOAcwIcjJ0rSaAGRIBlp5zsUzuO9EKAxRpAAAEEEEAAAQRMBLwKsFR4tWrVKtm0aZOe24ABA+SGG24QFVpVVlbqu7HKy8v1v82cOVPS09MlKirKxIE2CDglwMHYqXIEbjAEWHZKyj6140gvBFisAQQQQAABBBBAwETAqwBr+/btkp+fL0lJSZKdna0fGYyIiGidZ3Nzs+zdu1cKCwvl008/lby8PJkwYYKJA20QcEqAg7FT5QjcYAiw7JSUfWrHkV4IsFgDCCCAAAIIIICAiYA3AZZ651VBQYHs2rVLli1bJtddd12n89u3b58OuG666SbJycnhnVgmK4E2TglwMHaqHIEbDAGWnZKyT+040gsBFmsAAQQQQAABBBAwEfAmwFKPCGZmZkrfvn31XVixsbGdzu/cuXP67quTJ09KUVGRJCQkmFjQBgFnBDgYO1OKQA6EAMtOWdmndhzphQCLNYAAAggggAACCJgIeBNgVVRUSEZGhqSkpOhwKiYmptP51dTU6JCrrKxMiouLJTEx0cSCNgg4I8DB2JlSBHIgBFh2yso+teNILwRYrAEEEEAAAQQQQMBEwJsAq+WuqmPHjsny5culf//+nc5PtXn88cd1m0vdrWWCRBsEQi3AwTjU4uF1PQIsO/Vmn9pxpBcCLNYAAggggAACCCBgIuBNgKUms2HDBlmzZo3cdddd+hcGo6Oj282xrq5O/1Lh5s2b5cEHH5TZs2ebONAGAacEOBg7VY7ADYYAy05J2ad2HOmFAIs1gAACCCCAAAIImAh4FWCdOHFCcnNz5dChQ5Kamir33HOPjBo1Snr16iXqscH33ntPNm7cKKWlpTJkyBBZunSpJCcnmzjQBgGnBDgYO1WOwA2GAMtOSdmndhzphQCLNYAAAggggAACCJgIeBVgqQl99NFHOphSf3b2GTx4sA661J98EPBRgIOxj1XzZ8wEWHZqxT6140gvBFisAQQQQAABBBBAwETAuwBLTUo9Jrhz5055+eWX5cMPP5Ta2lrp0aOHDqzuvvtuGT9+fIePF5qA0AYBFwQ4GLtQheCOgQDLTm3Zp3Yc6YUAizWAAAIIIIAAAgiYCHgZYJlMjDYI+CzAwdjn6rk/dgIsOzVin9pxpBcCLNYAAggggAACCCBgIuBtgNXQ0KDvvIqLi2udp/o79b+YmBiTudMGAWcFOBg7W5pADIwAy04Z2ad2HOmFAIs1gAACCCCAAAIImAh4F2BVVVXJD3/4Q/nd734n06ZNk0cffbR1nurl7v/2b/8mY8eOlQULFkh8fLyJAW0QcE6Ag7FzJQnUgAiw7JSTfWrHkV4IsFgDCCCAAAIIIICAiYBXAVZ1dbUUFBTIjh07JDIyUr/vKj09vXWef/3rX+Xxxx+X8vJyGTdunOTk5LS5Q8sEhDYIuCDAwdiFKgR3DARYdmrLPrXjSC8EWKwBBBBAAAEEEEDARMCrAGvDhg2yZs0aufnmmyUrK0uSkpLazVHdofWf//mf8tprr0lmLemNmAAAIABJREFUZqa+S4sPAr4JcDD2rWJ+jZcAy0692Kd2HOmFAIs1gAACCCCAAAIImAh4E2DV1NRIfn6+lJaWSmFhoQwYMKDT+R09elQHXKmpqZKXl8c7sUxWAm2cEuBg7FQ5AjcYAiw7JWWf2nGkFwIs1gACCCCAAAIIIGAi4E2AVVFRIRkZGZKSknLJUKol7CorK5Pi4mJJTEw0saANAs4IcDB2phSBHAgBlp2ysk/tONILARZrAAEEEEAAAQQQMBHwLsDq16+fvhMrNja20/kRYJmUnjYuC3Awdrk6/o+NAMtODdmndhzphQCLNYAAAggggAACCJgIeBNg1dfX6xe47969W5YvXy5Dhw7tdH7q1wjVI4Q33nijfpF79+7dTSxog4AzAhyMnSlFIAdCgGWnrOxTO470QoDFGkAAAQQQQAABBEwEvAmw1GS2bdsmS5YskYEDB8qiRYtk0KBBEhER0TrP5uZm+fjjj+Xpp58WFWKpNpMmTTJxoA0CTglwMHaqHIEbDAGWnZKyT+040gsBFmsAAQQQQAABBBAwEfAqwGpoaJBVq1bJpk2b9NwSEhLkqquu0ndjqeDqyJEjUl5erv9t5syZkp6eLlFRUSYOtEHAKQEOxk6VI3CDIcCyU1L2qR1HeiHAYg0ggAACCCCAAAImAl4FWGpCdXV1snXrVlm3bp1UV1e3m2NcXJzMnTtXpk+fLtHR0SYGtEHAOQEOxs6VJFADIsCyU072qR1HeiHAYg0ggAACCCCAAAImAt4FWC2TUu/EUnddtdxxpf4+KSlJP1bIO69MSk8blwU4GLtcHf/HRoBlp4bsUzuO9EKAxRpAAAEEEEAAAQRMBLwNsEwmRxsEfBXgYOxr5fwYNwGWnTqxT+040gsBFmsAAQQQQAABBBAwEfAuwFIvav/zn/+sHyNMTEyU+++/v3Wef/3rX+UXv/iFfPOb35Rrr722zQveTTBog4ArAhyMXalEMMdBgGWnruxTO470QoDFGkAAAQQQQAABBEwEvAqwVHi1ZcsWWbFihTQ2NsqMGTPk0UcfbZ2n+uXBrKws/W6sRx55RAdZ5/9KoQkIbRBwQYCDsQtVCO4YCLDs1JZ9aseRXgiwWAMIIIAAAggggICJgFcB1ttvvy1PPPGE/mXB2bNnyze+8Q393quWj3rB++uvv64DrtraWikoKJAbbrjBxIE2CDglwMHYqXIEbjAEWHZKyj6140gvBFisAQQQQAABBBBAwETAmwBL3XH1zDPP6IBq8eLFMm7cuE7nt2fPHsnJyZHJkydLRkaGdOvWzcSCNgg4I8DB2JlSBHIgBFh2yso+teNILwRYrAEEEEAAAQQQQMBEwJsAq7KyUjIzM6Vv376Sn58vsbGxnc7v3LlzkpeXJydPnpSioiJJSEgwsaANAs4IcDB2phSBHAgBlp2ysk/tONILARZrAAEEEEAAAQQQMBHwJsCqqKjQd1OlpKTocComJqbT+dXU1OiQq6ysTIqLi/XL3vkg4JMAB2OfquXfWAmw7NSMfWrHkV4IsFgDCCCAAAIIIICAiYA3AZZ6MfuiRYvk1KlTUlhYKFdccUWn81N3a2VnZ+u7tJYsWSJxcXEmFrRBwBkBDsbOlCKQAyHAslNW9qkdR3ohwGINIIAAAggggAACJgLeBFhqMuvWrZOf/OQnMnPmTElPT9cvc7/w09DQIBs3bpS1a9fKP/3TP8ncuXNNHGiDgFMCHIydKkfgBkOAZaek7FM7jvRCgMUaQAABBBBAAAEETAS8CrBOnDghubm5cujQIRk8eLBMnTpVhgwZIqmpqXL06FH5+OOP5Ze//KV89NFH+u+XLl0qycnJJg60QcApAQ7GTpUjcIMhwLJTUvapHUd6IcBiDSCAAAIIIIAAAiYCXgVYakIqnFLBlPqzs48Kt1TQpf7kg4CPAhyMfayaP2MmwLJTK/apHUd6IcBiDSCAAAIIIIAAAiYC3gVYalJ1dXWyc+dO+d3vfielpaWt81R3Yt1xxx0yduxYiY6ONpk/bRBwUoCDsZNlCcygCLDslJJ9aseRXgiwWAMIIIAAAggggICJgJcBlsnEaIOAzwIcjH2unvtjJ8CyUyP2qR1HeiHAYg0ggAACCCCAAAImAgRYJkq0QSDEAhyMQwweZpcjwLJTcPapHUd6IcBiDSCAAAIIIIAAAiYCgQywmpqa5NSpU/rxwmHDhklMTIyJBW0QcEaAg7EzpQjkQAiw7JSVfWrHkV4IsFgDCCCAAAIIIICAiYB3Adann34q//Ef/yF/+MMfpLGx8aJzVO/EKi4ulsTERBML2iDgjAAHY2dKEciBEGDZKSv71I4jvRBgsQYQQAABBBBAAAETAa8CrL/85S+SnZ0tJ0+eNJmbDB8+XJ566inp06ePUXsaIeCKAAdjVyoRzHEQYNmpK/vUjiO9EGCxBhBAAAEEEEAAARMBbwKs5uZmee655+TnP/+53HbbbfLAAw9IVFSUFBYWSnJyssyfP1/P98iRI/Lkk0/qRwdzcnIkLi7OxIE2CDglwMHYqXIEbjAEWHZKyj6140gvBFisAQQQQAABBBBAwETAmwCrurpaFi1aJOfOnZNly5ZJQkKC1NTUSH5+vvTv318effTR1vlu27ZNlixZIg8//LDMnDnTxIE2CDglwMHYqXIEbjAEWHZKyj6140gvBFisAQQQQAABBBBAwETAmwCroqJCMjIyJCUlRfLy8vSL2VsCLPWI4GOPPSbdunXTc1aPGH7ve9/TwZYKuGJjY00saIOAMwIcjJ0pRSAHQoBlp6zsUzuO9EKAxRpAAAEEEEAAAQRMBLwJsCorKyUzM1P69evXGmCpl7g/88wz8tlnn7UJqtRdWirkOn78OC9xN1kFtHFOgIOxcyUJ1IAIsOyUk31qx5FeCLBYAwgggAACCCCAgImANwFWS1j1f//3f7J8+XIZOnSont9PfvIT2bJli34X1sCBA/XfHT58WLKysiQpKUk/bti7d28TC9og4IwAB2NnShHIgRBg2Skr+9SOI70QYLEGEEAAAQQQQAABEwFvAiw1mZ07d8oTTzwh8fHxsnDhQpk8ebJ88MEH+vHBa6+9VhYsWCA9e/aUFStWyB/+8AeZOnWqfuyw5dFCExDaIOCCAAdjF6oQ3DEQYNmpLfvUjiO9EGCxBhBAAAEEEEAAARMBrwKshoYGWb16tWzatEmmT5+uX9yu/m7VqlX6787/9O3bV999dc0115g40AYBpwQ4GDtVjsANhgDLTknZp3Yc6YUAizWAAAIIIIAAAgiYCHgVYKkJNTU1iXqMUL33SoVY6lNXVyevvPKKvPjii3LixAn5yle+Iv/yL/8iV199tYkBbRBwToCDsXMlCdSACLDslJN9aseRXgiwWAMIIIAAAggggICJgHcBlsmkaIOA7wIcjH2voNvjJ8CyUx/2qR1HeiHAYg0ggAACCCCAAAImAgRYJkq0QSDEAhyMQwweZpcjwLJTcPapHUd6IcBiDSCAAAIIIIAAAiYCTgZYFRUV+uXrpaWlkpCQoF/arj6TJk2SefPmmcyLNgh4LcDB2OvyOT94Aiw7JWKf2nGkFwIs1gACCCCAAAIIIGAi4GSAderUKVm6dKkcO3aszRwIsExKSpsgCHAwDkIV3Z0DAZad2rBP7TjSCwEWawABBBBAAAEEEDARcDLAMhk4bRAIsgAH4yBXt+vnRoBlpwbsUzuO9EKAxRpAAAEEEEAAAQRMBAiwTJRog0CIBTgYhxg8zC5HgGWn4OxTO470QoDFGkAAAQQQQAABBEwEnAyw6urqZO/evVJbW2syh07b9OjRQ0aOHCnR0dFfqh++jECoBTgYh1o8vK5HgGWn3uxTO470QoDFGkAAAQQQQAABBEwEnAywzn+Ju8kkOmuTmpoqxcXFkpiY+GW64bsIhFyAg3HIycPqggRYdsrNPrXjSC8EWKwBBBBAAAEEEEDARMDJAKuzl7irCalwq7q6WpKSkiQmJqbdHGtqaqS8vFxGjBght9xyi8yaNUvi4uJMLGiDgDMCHIydKUUgB0KAZaes7FM7jvRCgMUaQAABBBBAAAEETAScDLA6G/jBgwclNzdX1K8RpqenS1RUVLumDQ0NsmrVKtm2bZv+JcOhQ4eaONAGAacEOBg7VY7ADYYAy05J2ad2HOmFAIs1gAACCCCAAAIImAh4E2A1NjbqxwHfe+89KSoqkv79+3c6v2PHjklmZqakpaVJRkaGdOvWzcSCNgg4I8DB2JlSBHIgBFh2yso+teNILwRYrAEEEEAAAQQQQMBEwJsAq7KyUodS/fr1k7y8vA4fH2yZsHqMMD8/X44fP67DroSEBBML2iDgjAAHY2dKEciBEGDZKSv71I4jvRBgsQYQQAABBBBAAAETAW8CrJYXu/fs2VOWLVsmvXv37nR+p0+fluzsbDl79iwvcTdZBbRxToCDsXMlCdSACLDslJN9aseRXgiwWAMIIIAAAggggICJgDcBVstdVbt375bFixfL+PHjO53fm2++KU8++aTceOONl7xbywSJNgiEWoCDcajFw+t6BFh26s0+teNILwRYrAEEEEAAAQQQQMBEwJsAS02mpKRECgsLpXv37jJnzhy588472zweqB4z/O1vfysvvPCC1NfXS1ZWlkyZMsXEIVBtmpubZevWrfL6669rn0ceeUT69OnTbo7qrjZlum/fPlEBYUREhCQnJ8vkyZP1+8MiIyMD5eLTZDgY+1Qt/8ZKgGWnZuxTO470QoDFGkAAAQQQQAABBEwEvAqw1C8Mrl69WjZt2iRNTU2dzk8FLzNnzpSHHnqow18qNIHxuc2f//xnWbdunQ7xOguwDh8+rNtUV1frl9zHx8fr9uqxSxVkjRkzRmbNmsUL8LtoIXAw7iL4MLksAZadQrNP7TjSCwEWawABBBBAAAEEEDAR8CrAUhNSwdWuXbtk/fr1cuDAgTZBlgquhg0bJgsWLJCRI0fqICbcPiqQWrNmjXzyySd66h0FWCqoavEbNWqU3HPPPfql+OrOrf3798vGjRultrZW7r//fhk+fHi4EToxXw7GTpQhsIMgwLJTWvapHUd6IcBiDSCAAAIIIIAAAiYC3gVY509KBTFVVVWtf6XuIlKPF4br5/xHBwcNGiRlZWUSGxvb7hFCdfeVCrl69Ogh6enpkpSU1Ep2fh/qMcLZs2eHZRDY1WuIg3FXVyDY1yfAslNf9qkdR3ohwGINIIAAAggggAACJgJeB1gmEwynNi2PDvbr10/uuOMO2bBhg76z6sJ3YG3fvl22bNkiI0aM0O8SU48Qnv9Rd2E9//zzMmDAAJk/f76oX37kE1oBDsah9Q63qxFg2ak4+9SOI70QYLEGEEAAAQQQQAABEwECLBMlD9q0PDp4/PhxmTt3rkRHR+u7rDoKsH71q1/JG2+8IRMnTpQZM2a0m92RI0f0u8bUHVqdvQDeAxKvh8jB2OvyOT94Aiw7JWKf2nGkFwIs1gACCCCAAAIIIGAiQIBlouR4m/Mf+/va174m06dPl9LS0k4DrJ/+9KeyZ88efZfW7bff3m52p06dkhUrVuhfJnzwwQdl4MCBjgsEb3gcjINXU5dmRIBlpxrsUzuO9EKAxRpAAAEEEEAAAQRMBAiwTJQcb3P+o4MqcIqLi5OW91x1dAcWAZbjBRURDsbu18jnERJg2ake+9SOI70QYLEGEEAAAQQQQAABEwECLBMlh9tc+Ojgtddeq0fblQHWu+++67CYH0N7vIRff/SjUn6OcvmU/X4O3LFRs08dK0jAhsM+DVhBmQ4CCCCAAAKeCYwZM8a5ERNgOVcS8wF19OhgREQEAZY5obMtORg7W5pADIyDsZ0ysk/tONJLxwLsU1YGAggggAACCHSlAAFWV+oH8NodPTrYMs2uvAMrgNQhnxKPJoWcPKwuyCOEdsrNPrXjSC8dC7BPWRkIIIAAAggggEBbAS/vwPrkk0/k5Zdflh07dsjRo0clPj5eCgsLZciQIdLQ0CCbN2+WsWPHytVXXx3YetfW1sratWvlo48+Mp5jy0vbW36F8NZbb5VZs2a1+z6/QmhMetkacjC+bLR0LCIcjO0sA/apHUd6IcBiDSCAAAIIIIAAAiYCXgVY6pG5LVu26F/Ia2xsbJ1f7969WwOs3bt3y+LFi+XKK6+UpUuXSnJysomDd21UgPWzn/1MVNjU0Uf5qPdjqU+vXr1EPVo4adIkmTBhgmzfvl07jhgxQubMmSPdunVr08X+/fvl+eeflwEDBsj8+fOlZ8+e3vn4PmAOxr5X0O3xE2DZqQ/71I4jvRBgsQYQQAABBBBAAAETAa8CrLffflueeOIJiYqKkhkzZsiUKVNkw4YNsnPnztYAS4Vc6g6slStXyrx582T27NkmDoFrc7FHCFv+LTo6WtLT09uEfMpP3aGlQq5bbrlF36HV8l6twCE5PCEOxg4XJwBDI8CyU0T2qR1HeiHAYg0ggAACCCCAAAImAt4EWPX19VJQUKDDKnWH1bhx4/T8nn32Wdm2bVtrgKX+rrKyUrKzs0XdmZWfny+xsbEmFoFqc7EAS1muX79eDhw4oO/Cuvfee/VdViq8Undfbdy4UVSbuXPnSsuvGgYKx4PJcDD2oEgeD5EAy07x2Kd2HOmFAIs1gAACCCCAAAIImAg4HWCpQGXv3r3So0cP6devn2RmZkrfvn3bhFIdBVg1NTW6TVlZmRQXF0tiYqKJRaDaXCzAUhM9duyYfodWRUWFfoRQvUdMhVZnz55tfdxw6tSp3H3VRauCg3EXwYfJZQmw7BSafWrHkV4IsFgDCCCAAAIIIICAiYCzAZYKoX784x/Liy++KAsWLJDbbrtNMjIyJCUlRfLy8iQmJkbPjwCr4zJfKsBS31LhVUlJiezbt0+Ut3pUUL0zbPLkyZKWliaRkZEma4g2l0GAg/FlQKXLVgECLDuLgX1qx5FeCLBYAwgggAACCCCAgImAkwHWmTNn5N///d/lj3/8o35UUN15pR4DVHdVlZaW6scF1QvGOwuwVHiTlZUlw4YNk0WLFrWGXSYgtEHABQEOxi5UIbhjIMCyU1v2qR1HeiHAYg0ggAACCCCAAAImAk4GWOrOIHW31ejRo2XhwoWtAdQrr7wiRUVFMnbsWMnJydGPvV14B5b67tNPPy3vvPOODr6mTZtm4kAbBJwS4GDsVDkCNxgCLDslZZ/acaQXAizWAAIIIIAAAgggYCLgZIClXsL+xhtviHoHk/rFwZZPdXW1fpH7jh079HuxJk6cqO/IUndc3XffffqdV+qF7qdPn9Z3bqmQKy4uzsSBNgg4JcDB2KlyBG4wBFh2Sso+teNILwRYrAEEEEAAAQQQQMBEwMkA62IDr6qqkpUrV8qrr74qTU1NHTb9yle+on+FUL3wnQ8CPgpwMPaxav6MmQDLTq3Yp3Yc6YUAizWAAAIIIIAAAgiYCHgXYKlJqV8nbLnbateuXVJeXi59+vSR66+/XiZNmqTffcULyE3KTxtXBTgYu1qZYIyLAMtOHdmndhzphQCLNYAAAggggAACCJgIeBlgmUyMNgj4LMDB2OfquT92Aiw7NWKf2nGkFwIs1gACCCCAAAIIIGAiQIBlokQbBEIswME4xOBhdjkCLDsFZ5/acaQXAizWAAIIIIAAAgggYCJAgGWiRBsEQizAwTjE4GF2OQIsOwVnn9pxpBcCLNYAAggggAACCCBgIkCAZaJEGwRCLMDBOMTgYXY5Aiw7BWef2nGkFwIs1gACCCCAAAIIIGAiQIBlokQbBEIswME4xOBhdjkCLDsFZ5/acaQXAizWAAIIIIAAAgggYCJAgGWiRBsEQizAwTjE4GF2OQIsOwVnn9pxpBcCLNYAAggggAACCCBgIkCAZaJEGwRCLMDBOMTgYXY5Aiw7BWef2nGkFwIs1gACCCCAAAIIIGAiQIBlokQbBEIswME4xOBhdjkCLDsFZ5/acaQXAizWAAIIIIAAAgggYCLgZYBVV1cnO3fulJdfflkOHjwo1dXVEhcXJ0OHDpVvfetbMnbsWImOjjaZP20QcFKAg7GTZQnMoAiw7JSSfWrHkV4IsFgDCCCAAAIIIICAiYB3AdaRI0dkyZIlOrjq7DN48GDJzc0V9ScfBHwU4GDsY9X8GTMBlp1asU/tONILARZrAAEEEEAAAQQQMBHwKsA6ceKEDqYOHTokqampcu+990paWprExMTImTNn5P3335cXX3xRSktLZciQIbJ06VJJTk42caANAk4JcDB2qhyBGwwBlp2Ssk/tONILARZrAAEEEEAAAQQQMBHwKsDasGGDrFmzRqZPny4LFy7UwdWFH/V44apVq2Tz5s3y4IMPyuzZs00caIOAUwIcjJ0qR+AGQ4Blp6TsUzuO9EKAxRpAAAEEEEAAAQRMBLwJsM6dOyd5eXly7NgxWb58ufTv37/T+ak2jz/+uG6Tn58vsbGxJha0QcAZAQ7GzpQikAMhwLJTVvapHUd6IcBiDSCAAAIIIIAAAiYC3gRYFRUVkpGRISkpKTrI6ujuq5YJ19TU6OCqrKxMiouLJTEx0cSCNgg4I8DB2JlSBHIgBFh2yso+teNILwRYrAEEEEAAAQQQQMBEwJsAq7KyUjIzM6Vv376XvKuq5W6tkydPSlFRkSQkJJhY0AYBZwQ4GDtTikAOhADLTlnZp3Yc6YUAizWAAAIIIIAAAgiYCHgTYNXX10tBQYHs2rVLli1bJtddd12n89u3b59kZ2fLTTfdJDk5OdK9e3cTC9og4IwAB2NnShHIgRBg2Skr+9SOI70QYLEGEEAAAQQQQAABEwFvAiw1me3bt+u7r6688krJysqSkSNHSkREROs8m5ubZe/evVJYWCiffvqpftRwwoQJJg60QcApAQ7GTpUjcIMhwLJTUvapHUd6IcBiDSCAAAIIIIAAAiYCXgVYDQ0N+hcGN23apOeWlJQko0eP1o8IVldXy549e+To0aP632bOnCnp6ekSFRVl4kAbBJwS4GDsVDkCNxgCLDslZZ/acaQXAizWAAIIIIAAAgggYCLgVYClJlRXVydbt26VdevW6dDqwk9cXJzMnTtXpk+fLtHR0SYGtEHAOQEOxs6VJFADIsCyU072qR1HeiHAYg0ggAACCCCAAAImAt4FWC2TUu/E+vDDD2X37t1SVVUl8fHxMmrUKP1urIv9QqEJCm0Q6GoBDsZdXYFgX58Ay0592ad2HOmFAIs1gAACCCCAAAIImAh4G2CZTI42CPgqwMHY18r5MW4CLDt1Yp/acaQXAizWAAIIIIAAAgggYCLgTYB16tQpWbp0qQwfPlzmzZt30bmpO7KeeeYZ6dmzp3z3u9/ljiyTlUAbpwQ4GDtVjsANhgDLTknZp3Yc6YUAizWAAAIIIIAAAgiYCHgTYFVUVEhGRoakpaXJo48+etG5qXdjLVq0SNR3iouLJTEx0cSCNgg4I8DB2JlSBHIgBFh2yso+teNILwRYrAEEEEAAAQQQQMBEwOkAS72wfe/evVJbW6vfc7V69Wq55ppr5Fvf+lanc2tsbJSdO3dKSUmJDB06VJYtWya9e/c2saANAs4IcDB2phSBHAgBlp2ysk/tONILARZrAAEEEEAAAQQQMBFwOsBqueuqtLTUZC5t2kRGRsrChQvlrrvukoiIiM/9fb6AQFcKcDDuSv3gX5sAy06N2ad2HOmFAIs1gAACCCCAAAIImAg4HWC1vPfq2LFjou6sOn78uH6f1cUeCUxKStJ3Xt18881y4403igqy+CDgmwAHY98q5td4CbDs1It9aseRXgiwWAMIIIAAAggggICJgNMB1vkT+DzvwDKZOG0QcFmAg7HL1fF/bARYdmrIPrXjSC8EWKwBBBBAAAEEEEDARIAAy0SJNgiEWICDcYjBw+xyBFh2Cs4+teNILwRYrAEEEEAAAQQQQMBEwJsAy2QytEEgKAIcjINSSTfnQYBlpy7sUzuO9EKAxRpAAAEEEEAAAQRMBAiwTJRog0CIBTgYhxg8zC5HgGWn4OxTO470QoDFGkAAAQQQQAABBEwEvAuwysvL5aWXXpK3335bGhoaLjrH/v37S25urvTp08fEgjYIOCPAwdiZUgRyIARYdsrKPrXjSC8EWKwBBBBAAAEEEEDARMCrAOvgwYM6kDp58qTJ3CQ1NVWKi4sv+quFRh3RCIEQC3AwDjF4mF2OAMtOwdmndhzphQCLNYAAAggggAACCJgIeBNgNTY26jDqN7/5jQwePFj+8R//UUaNGiVRUVGdzjMyMlJ69eol6k8+CPgkwMHYp2r5N1YCLDs1Y5/acaQXAizWAAIIIIAAAgggYCLgTYBVWVkpmZmZcubMGSksLJSBAweazI82CHgpwMHYy7J5M2gCLDulYp/acaQXAizWAAIIIIAAAgggYCLgTYBVUVEhGRkZkpKSInl5eRITE2MyP9og4KUAB2Mvy+bNoAmw7JSKfWrHkV4IsFgDCCCAAAIIIICAiYA3AVZNTY3k5+eL+nPJkiUSFxdnMj/aIOClAAdjL8vmzaAJsOyUin1qx5FeCLBYAwgggAACCCCAgImANwGWmkxJSYl8//vf1y9yHz9+vMn8aIOAlwIcjL0smzeDJsCyUyr2qR1HeiHAYg0ggAACCCCAAAImAl4FWA0NDbJ69Wr53//9X8nJyZEbbrhBIiIiTOZJGwS8EuBg7FW5vBssAZadkrFP7TjSCwEWawABBBBAAAEEEDAR8CbAankHVmlpqcm8dJvU1FT9y4WJiYnG36EhAi4IcDB2oQrBHQMBlp3ask/tONILARZrAAEEEEAAAQQQMBEgwDJRog0CIRbgYBxi8DC7HAGWnYKzT+040gsBFmsAAQQQQAABBBAwEfAmwDKZDG0QCIoAB+OgVNLNeRBg2akL+9SOI70QYLEGEEAAAQQQQAABEwECLBMl2iAQYgHZsXGFAAAgAElEQVQOxiEGD7PLEWDZKTj71I4jvRBgsQYQQAABBBBAAAETAQIsEyXaIBBiAQ7GIQYPs8sRYNkpOPvUjiO9EGCxBhBAAAEEEEAAARMBLwOsyspKOXjwoKhfJezoU1dXJ/v375eysjJ59NFHJSEhwcSCNgg4I8DB2JlSBHIgBFh2yso+teNILwRYrAEEEEAAAQQQQMBEwKsASwVWmzZtkjVr1khjY+Ml58evEF6SiAaOCnAwdrQwARkWAZadQrJP7TjSCwEWawABBBBAAAEEEDAR8CrA2r59u+Tn5+t5JScnS/fu3eXEiRMSFRUliYmJ+u9ramqkvLxcRowYIdOmTZPbb79doqOjTSxog4AzAhyMnSlFIAdCgGWnrOxTO470QoDFGkAAAQQQQAABBEwEvAmw6uvrpaCgQHbu3Cm5ubny1a9+VWpra3Wg1b9/f/2ooPpUV1frdgcOHJBly5bJNddcY+JAGwScEuBg7FQ5AjcYAiw7JWWf2nGkFwIs1gACCCCAAAIIIGAi4E2Apd57lZmZKX379tWhVWxsrL7b6sIAS036T3/6kzz22GPyta99TTIyMqRbt24mFrRBwBkBDsbOlCKQAyHAslNW9qkdR3ohwGINIIAAAggggAACJgLeBFgVFRU6jEpJSZG8vDyJiYlpDbBUQLVo0SL9d+pz+vRpyc7O1v+t7sLq3bu3iQVtEHBGgIOxM6UI5EAIsOyUlX1qx5FeCLBYAwgggAACCCCAgImANwGWejRQhVTqs2TJEomLi9P//eyzz7Y+LtgSVLUEWGfPnpXi4uLW92OZgNAGARcEOBi7UIXgjoEAy05t2ad2HOmFAIs1gAACCCCAAAIImAh4E2CpyaxevVp+/vOfy4IFC+Tv/u7vJDIyUkpKSnRItXjxYhk/frye85tvvilPPvmkjB49uvVxQxMM2iDgigAHY1cqEcxxEGDZqSv71I4jvRBgsQYQQAABBBBAAAETAa8CrNLSUnn88cfl+PHjctddd8m//uu/ytGjRyUrK0v/3ZgxY/SdWW+99ZZ+wfsjjzwiM2fONHGgDQJOCXAwdqocgRsMAZadkrJP7TjSCwEWawABBBBAAAEEEDAR8CrAUhN6//335amnnpJbb7219ZcH1S8Tqr9Tjxm2fCZOnKhf5N7yqKEJBm0QcEWAg7ErlQjmOAiw7NSVfWrHkV4IsFgDCCCAAAIIIICAiYB3AZaaVH19vVRVVbV5t5V6yfvbb78thw8f1uHWyJEj9SOGfBDwUYCDsY9V82fMBFh2asU+teNILwRYrAEEEEAAAQQQQMBEwMsAy2RitEHAZwEOxj5Xz/2xE2DZqRH71I4jvRBgsQYQQAABBBBAAAETAQIsEyXaIBBiAQ7GIQYPs8sRYNkpOPvUjiO9EGCxBhBAAAEEEEAAARMBbwIs9X6rl156Sc6cOWMyL92mV69eMmvWLN6DZSxGQ1cEOBi7UolgjoMAy05d2ad2HOmFAIs1gAACCCCAAAIImAh4E2Cpd1xlZGSI+iVC009qaqoUFxe3eVeW6Xdph0BXCnAw7kr94F+bAMtOjdmndhzphQCLNYAAAggggAACCJgIeBNgmd6BdfLkSdm+fbukpaXJ3Xffrf+Mjo42saANAs4IcDB2phSBHAgBlp2ysk/tONILARZrAAEEEEAAAQQQMBHwJsAymYxq09zcLJs3b5Yf/vCHsnjxYpkwYYLpV2mHgDMCHIydKUUgB0KAZaes7FM7jvRCgMUaQAABBBBAAAEETAQCF2CpSX/22WeSlZUlgwYNkpycHOnevbuJBW0QcEaAg7EzpQjkQAiw7JSVfWrHkV4IsFgDCCCAAAIIIICAiUAgA6yamhrJz8+XsrIy3oFlsgpo45wAB2PnShKoARFg2Skn+9SOI70QYLEGEEAAAQQQQAABE4FABlinT5+W7OxsOXv2LAGWySqgjXMCHIydK0mgBkSAZaec7FM7jvRCgMUaQAABBBBAAAEETAQCF2DV1dXJSy+9JGvXrpWbbrpJ8vLyJCYmxsSCNgg4I8DB2JlSBHIgBFh2yso+teNILwRYrAEEEEAAAQQQQMBEwJsA69SpU7J06VI5duxYp/NqbGyU48ePi/ozMjJSvwdrypQpJg60QcApAQ7GTpUjcIMhwLJTUvapHUd6IcBiDSCAAAIIIIAAAiYC3gRYFRUVkpGRIaWlpZecV+/eveWhhx6SO++8UwdZfBDwTYCDsW8V82u8BFh26sU+teNILwRYrAEEEEAAAQQQQMBEwJsASz0auHfvXqmtre10XrGxsTJw4EBRAVZUVJTJ/GmDgJMCHIydLEtgBkWAZaeU7FM7jvRCgMUaQAABBBBAAAEETAS8CbBMJkMbBIIiwME4KJV0cx4EWHbqwj6140gvBFisAQQQQAABBBBAwEQg8AFWc3OzqP/xKKHJcqCNKwIcjF2pRDDHQYBlp67sUzuO9EKAxRpAAAEEEEAAAQRMBLwJsM6cOSOvvfaabN26VQ4fPqxf1N7yUeFUamqqTJ48WaZPny6JiYmt/7Znzx55+eWXJTMzU+Li4kxMaINAlwtwMO7yEgR6AARYdsrLPrXjSC8EWKwBBBBAAAEEEEDARMD5AKupqUl+85vfyKpVq6S6uvqSc1IhVXp6ukydOlVOnjwpubm5cujQIVm4cKHMmjXrkt+nAQIuCHAwdqEKwR0DAZad2rJP7TjSCwEWawABBBBAAAEEEDARcDrAUo/+bd68WVauXCkqyBo+fLj87d/+rVx//fXSq1ev1vmpu7M++OADHXR9+OGH+u/nzJkj+/fvl507d8q4ceMkJyeHO7BMVgRtnBDgYOxEGQI7CAIsO6Vln9pxpBcCLNYAAggggAACCCBgIuB0gPWnP/1JHnvsMWloaJDvfe97+hHBi73LSgVeO3bskGXLlrXerTVkyBBZunSpJCcnm3jQBgEnBDgYO1GGwA6CAMtOadmndhzphQCLNYAAAggggAACCJgIOBtgqTDqueeek5///Of68b+ZM2dKRESEyZxk06ZNsmLFCunbt68Or4YOHWr0PRoh4IoAB2NXKhHMcRBg2akr+9SOI70QYLEGEEAAAQQQQAABEwFnAyz1vqtFixZJWVmZFBYWytVXX20yH93m2LFj+qXt6q6rJUuW8OigsRwNXRHgYOxKJYI5DgIsO3Vln9pxpBcCLNYAAggggAACCCBgIuBsgFVRUSEZGRl6DsXFxW1+WfBSE2sJv1Qfn/e7l+qbf0cgFAIcjEOhHL7XIMCyU3v2qR1HeiHAYg0ggAACCCCAAAImAoEMsCorK/UdWI2NjQRYJquANs4JcDB2riSBGhABlp1ysk/tONILARZrAAEEEEAAAQQQMBFwNsCqqanRj/+99957+qXsI0eONJmPbtPy8vfRo0frxxBjYmKMv0tDBFwQ4GDsQhWCOwYCLDu1ZZ/acaQXAizWAAIIIIAAAgggYCLgbIClBv/KK69IUVGRjBs3TnJycozeZaUeHywoKNC/Rqjuwpo2bZqJA20QcEqAg7FT5QjcYAiw7JSUfWrHkV4IsFgDCCCAAAIIIICAiYDTAdbJkyclNzdXDh48KNdff70OpAYOHNjhrxGqXy08fPiwPPvss/LHP/5Rhg8fLk899ZT06dPHxIE2CDglwMHYqXIEbjAEWHZKyj6140gvBFisAQQQQAABBBBAwETA6QBLTeDQoUP6McDjx4/r+SQlJYl6NDAhIaF1fuqdVyq0Ki8v13/Xr18//fjhkCFDTAxog4BzAhyMnStJoAZEgGWnnOxTO470QoDFGkAAAQQQQAABBEwEnA+w1CRUMLV27Vp57bXX9IvZO/t069ZNbr/9dpk3b54Ouvgg4KsAB2NfK+fHuAmw7NSJfWrHkV4IsFgDCCCAAAIIIICAiYAXAVbLRNT7rfbt26df7F5XV9c6v+joaP2I4ahRo6RXr14m86YNAk4LcDB2ujzeD44Ay04J2ad2HOmFAIs1gAACCCCAAAIImAh4FWCZTIg2CARBgINxEKro7hwIsOzUhn1qx5FeCLBYAwgggAACCCCAgIkAAZaJEm0QCLEAB+MQg4fZ5Qiw7BScfWrHkV4IsFgDCCCAAAIIIICAiQABlokSbRAIsQAH4xCDh9nlCLDsFJx9aseRXgiwWAMIIIAAAggggICJAAGWiRJtEAixAAfjEIOH2eUIsOwUnH1qx5FeCLBYAwgggAACCCCAgIkAAZaJEm0QCLEAB+MQg4fZ5Qiw7BScfWrHkV4IsFgDCCCAAAIIIICAiQABlokSbRAIsQAH4xCDh9nlCLDsFJx9aseRXgiwWAMIIIAAAggggICJAAGWiRJtEAixAAfjEIOH2eUIsOwUnH1qx5FeCLBYAwgggAACCCCAgIkAAZaJEm0QCLEAB+MQg4fZ5Qiw7BScfWrHkV4IsFgDCCCAAAIIIICAiQABlomS423q6+vlrbfekjfffFNOnTolzc3NEhMTI9ddd51MmTJFEhMTO5xBRUWFlJSUyL59+6SmpkYiIiIkOTlZJk+eLGlpaRIZGen4zIM7PA7Gwa2tCzMjwLJTBfapHUd6IcBiDSCAAAIIIIAAAiYCgQywPvroI/mv//ov+frXvy7Tpk2Tbt26mVh42aayslKef/55+fTTT3UAFRcXp+dbVVUljY2N0rNnT3nggQdk0KBBbeZ3+PBhWbdunVRXV+v28fHxooKws2fP6n7GjBkjs2bNCrSdywXnYOxydfwfGwGWnRqyT+040gsBFmsAAQQQQAABBBAwEQhkgLVp0yZZsWKFpKamSnFxcad3IJkAudxGBVQ//vGP9R1UAwcOlG9/+9utc1VB1Pr160WFeVdffbU89NBDEhsbq6ejgir1bwcOHJBRo0bJPffco+/YUndu7d+/XzZu3Ci1tbVy//33y/Dhw10mCOzYOBgHtrROTIwAy04Z2Kd2HOmFAIs1gAACCCCAAAIImAgEMsDas2ePPPPMMzJx4kT553/+Z4mKijKx8K6NuotqzZo1+lG/+fPny5VXXtlmDuqurOeee07q6uq0w5AhQ/S/t3yvR48ekp6eLklJSa3fUyHW1q1b5fXXX9ePEc6ePVvfkcUntAIcjEPrHW5XI8CyU3H2qR1HeiHAYg0ggAACCCCAAAImAoEMsEwmHoQ277//vr4DSz0eOG/ePH0X1fkf9V6rtWvXyscffyz33XefvttKfbZv3y5btmyRESNGyJw5c9o9JqjuwlKPJQ4YMEAHY+oxRD6hFeBgHFrvcLsaAZadirNP7TjSCwEWawABBBBAAAEEEDARIMAyUXK0Tcs7q9QdZipkuvBOKfUerB/84Ady5swZefDBB/Vjhurzq1/9St544w19h9qMGTPaze7IkSOyevVqUXdoPfLII9KnTx9HBYI7LA7Gwa2tCzMjwLJTBfapHUd6IcBiDSCAAAIIIIAAAiYCzgZY6rG3vXv36vBk8ODB/CKeSTUvaKPejfXCCy/oRwvPfwfWT3/6U1GPWd5xxx1y++23t+tZ/ZKheoeYuoPr/ODrCwyBr3xBAQ7GXxCOrxkJEGAZMV2yEfv0kkQ0+BIC7NMvgcdXEUAAAQQQQCCQAs4GWBUVFZKRkSGlpaX6ZezqheLjx4+X6OjoQBbC9qTUXVerVq2S8vJy+Yd/+Af9PquWDwGWbW37/XEwtm9Kj/9PgIOxndXAPrXjSC8dC7BPWRkIIIAAAggggEBbAS8CrJYh9+7dW79UfOrUqdKrVy9q2YmA+nXCX/ziF/Luu+/KmDFj5O67727znisCLPeXDgdj92vk8wg5GNupHvvUjiO9EGCxBhBAAAEEEEAAARMB5wOslJQU/Ribeun4b37zG1HhjHo3kwqx/v7v/1769+9vMs+waXN+eKUevXzggQckNja2zfwvd4ClgjM+X07g8ZLhX64Dvo3ARQSWT9mPjwUB9qkFRLroVIB9yuJAAAEEEEAAga4UUDfDuPbxIsDKy8vTv7CnHiv85S9/KZs3b5bq6mr9XqyxY8fqX9K79tpr273E3DXsyz2e5uZm+f3vfy+vvvqqXHHFFTr469u3b7vLEmBd7kp8+f45GH95Q3roXICDsZ3VwT6140gvHQuwT1kZCCCAAAIIINCVAgRYn0O/5R1Y6g6slgCr5etnz56VX//617JhwwY5ffq0/uuWu41UoKV+lS/cPheGV/PmzZPk5OQOGVp+hfDWW2+VWbNmtWvDrxB2/erh0aSur0GQR8AjhHaqyz6140gvHQuwT1kZCCCAAAIIIIBAWwGv7sC6sHjqlwrfeOMN+dGPfiTHjh3T/5yYmCjf/va3ZcqUKdKzZ8+wqLcKr/7whz/o916pO9Xmzp0rAwcO7HTu27dv149kjhgxQt+91q1btzZt9+/fL88//7wMGDBA5s+fHzaOLi0WDsYuVSN4Y+FgbKem7FM7jvRCgMUaQAABBBBAAAEETAS8DrBaJtjU1CS7du2StWvXysGDB/Vfq/dkqbuL7rvvvsD/cuF7770nGzdu1HNW77waNGjQRWt/+PBhWbNmjXZJT09vc6eWCsPUHVoq5Lrlllu0YUREhMlaoo1FAQ7GFjHpqp0AAZadRcE+teNILwRYrAEEEEAAAQQQQMBEIBABVstEVfjy5z//WVatWiV79uyRq666SoqLi/VdWUH9/OUvf5EXXnhBT0/dTXXNNddccqr19fWyfv16OXDggL4L695779V3WSk/dfeVCsNUG3Unl3q3GJ/QC3AwDr15OF2RAMtOtdmndhzphQCLNYAAAggggAACCJgIBCrAOn/Cn3zyiX5PlgpnEhISTCy8a6Pe/7VixQr9cvvu3btf9FE/dXfW7NmzdainPuqRS3XHmvqueoQwPj5eh1bq/WLqjqtJkybpX3rk7quuWRYcjLvGPVyuSoBlp9LsUzuO9EKAxRpAAAEEEEAAAQRMBAIbYJlM3vc2p06d0gFWZWXlJaei3o2lfpXw/HdjqfCqpKRE9u3bJzU1NTqsUi9+nzx5sqSlpelfeeTTNQIcjLvGPVyuSoBlp9LsUzuO9EKAxRpAAAEEEEAAAQRMBAiwTJRog0CIBTgYhxg8zC5HgGWn4OxTO470QoDFGkAAAQQQQAABBEwEnA2wTAZPGwSCKsDBOKiVdWNeBFh26sA+teNILwRYrAEEEEAAAQQQQMBEgADLRIk2CIRYgINxiMHD7HIEWHYKzj6140gvBFisAQQQQAABBBBAwESAAMtEiTYIhFiAg3GIwcPscgRYdgrOPrXjSC8EWKwBBBBAAAEEEEDARIAAy0SJNgiEWICDcYjBw+xyBFh2Cs4+teNILwRYrAEEEEAAAQQQQMBEgADLRIk2CIRYgINxiMHD7HIEWHYKzj6140gvBFisAQQQQAABBBBAwESAAMtEiTYIhFiAg3GIwcPscgRYdgrOPrXjSC8EWKwBBBBAAAEEEEDARIAAy0SJNgiEWICDcYjBw+xyBFh2Cs4+teNILwRYrAEEEEAAAQQQQMBEgADLRIk2CIRYgINxiMHD7HIEWHYKzj6140gvBFisAQQQQAABBBBAwETA2QDr7Nmz8sEHH8igQYMkOTlZmpqa5MyZM/pP009kZKT06tVL1J98EPBJgIOxT9Xyb6wEWHZqxj6140gvBFisAQQQQAABBBBAwETA2QBr9erV8rOf/UzGjRsnixYtknPnzklGRoaUlpaazEu3SU1NleLiYklMTDT+Dg0RcEGAg7ELVQjuGAiw7NSWfWrHkV4IsFgDCCCAAAIIIICAiYCzAdarr74qzzzzjEydOlW+853vyOnTpwmwTCpKm0AIcDAORBmdnQQBlp3SsE/tONILARZrAAEEEEAAAQQQMBFwNsAyGTxtEAiqAAfjoFbWjXkRYNmpA/vUjiO9EGCxBhBAAAEEEEAAARMBAiwTJdogEGIBDsYhBg+zyxFg2Sk4+9SOI70QYLEGEEAAAQQQQAABEwECLBMl2iAQYgEOxiEGD7PLEWDZKTj71I4jvRBgsQYQQAABBBBAAAETAScDrLq6Otm7d6/U1taazKHTNj169JCRI0dKdHT0l+qHLyMQagEOxqEWD6/rEWDZqTf71I4jvRBgsQYQQAABBBBAAAETAScDrIqKis/9wvaOJsuvEJosAdq4KMDB2MWqBGdMBFh2ask+teNILwRYrAEEEEAAAQQQQMBEwMkA69SpU7J06VI5duxYuzmocKu6ulqSkpIkJiam3b/X1NRIeXm5jBgxQm655RaZNWuWxMXFmVjQBgFnBDgYO1OKQA6EAMtOWdmndhzphQCLNYAAAggggAACCJgIOBlgdTbwgwcPSm5urkyaNEnS09MlKiqqXdOGhgZZtWqVbNu2TYdgQ4cONXGgDQJOCXAwdqocgRsMAZadkrJP7TjSCwEWawABBBBAAAEEEDAR8CbAamxslOLiYnnvvfekqKhI+vfv3+n81J1bmZmZkpaWph9F7Natm4kFbRBwRoCDsTOlCORACLDslJV9aseRXgiwWAMIIIAAAggggICJgDcBVmVlpQ6l+vXrJ3l5eR0+PtgyYfUYYX5+vhw/flyHXQkJCSYWtEHAGQEOxs6UIpADIcCyU1b2qR1HeiHAYg0ggAACCCCAAAImAt4EWC0vdu/Zs6csW7ZMevfu3en8Tp8+LdnZ2XL27Fl911ZiYqKJBW0QcEaAg7EzpQjkQAiw7JSVfWrHkV4IsFgDCCCAAAIIIICAiYA3AVbLXVW7d++WxYsXy/jx4zud35tvvilPPvmk3HjjjZe8W8sEiTYIhFqAg3GoxcPregRYdurNPrXjSC8EWKwBBBBAAAEEEEDARMCbAEtNpqSkRAoLC6V79+4yZ84cufPOO9s8HqgeM/ztb38rL7zwgtTX10tWVpZMmTLFxIE2CDglwMHYqXIEbjAEWHZKyj6140gvBFisAQQQQAABBBBAwETAqwBL/cLg6tWrZdOmTdLU1NTp/CIjI2XmzJny0EMPdfhLhSYwtEGgKwU4GHelfvCvTYBlp8bsUzuO9EKAxRpAAAEEEEAAAQRMBLwKsNSEVHC1a9cuWb9+vRw4cKBNkKWCq2HDhsmCBQtk5MiREhERYWJAGwScE+Bg7FxJAjUgAiw75WSf2nGkFwIs1gACCCCAAAIIIGAi4F2Adf6k1GOCVVVVrX8VHx+vHy/kg4DvAhyMfa+g2+MnwLJTH/apHUd6IcBiDSCAAAIIIIAAAiYCXgdYJhOkDQI+CnAw9rFq/oyZAMtOrdindhzphQCLNYAAAggggAACCJgIEGCZKNEGgRALcDAOMXiYXY4Ay07B2ad2HOmFAIs1gAACCCCAAAIImAgQYJko0QaBEAtwMA4xeJhdjgDLTsHZp3Yc6YUAizWAAAIIIIAAAgiYCBBgmSjRBoEQC3AwDjF4mF2OAMtOwdmndhzphQCLNYAAAggggAACCJgIEGCZKNEGgRALcDAOMXiYXY4Ay07B2ad2HOmFAIs1gAACCCCAAAIImAgQYJko0QaBEAtwMA4xeJhdjgDLTsHZp3Yc6YUAizWAAAIIIIAAAgiYCBBgmSjRBoEQC3AwDjF4mF2OAMtOwdmndhzphQCLNYAAAggggAACCJgIeBlgNTc3S1lZmWzbtk127dol5eXlkpSUJDfddJNMmjRJUlJSJCIiwmT+tEHASQEOxk6WJTCDIsCyU0r2qR1HeiHAYg0ggAACCCCAAAImAt4FWFVVVbJy5Up59dVXpampqd0cIyMj5bbbbpOHH35YEhMTTQxog4BzAhyMnStJoAZEgGWnnOxTO470QoDFGkAAAQQQQAABBEwEvAqwqqurpaCgQHbs2CE9evSQiRMnys033yxxcXFSWVkp7777rrz11ltSW1sr48aNk5ycHP1vfBDwTYCDsW8V82u8BFh26sU+teNILwRYrAEEEEAAAQQQQMBEwKsA65VXXpGioiIZPXq0Dqf69evXbo7qccLCwkJ55513JDMzU6ZNm2biQBsEnBLgYOxUOQI3GAIsOyVln9pxpBcCLNYAAggggAACCCBgIuBNgFVTUyNLliyRAwcO6IBq4MCBnc7v8OHDkpWVJcOGDZNFixZJTEyMiQVtEHBGgIOxM6UI5EAIsOyUlX1qx5FeCLBYAwgggAACCCCAgImANwFWRUWFZGRk6Be05+XlXTSUUmFXfn6+ftF7cXEx78IyWQm0cUqAg7FT5QjcYAiw7JSUfWrHkV4IsFgDCCCAAAIIIICAiQABlokSbRAIsQAH4xCDh9nlCLDsFJx9aseRXgiwWAMIIIAAAggggICJgDcBFo8QmpSTNkER4GAclEq6OQ8CLDt1YZ/acaQXAizWAAIIIIAAAgggYCLgTYClJtPyEnf1y4PqHVdJSUnt5shL3E3KThvXBTgYu14hv8dHgGWnfuxTO470QoDFGkAAAQQQQAABBEwEvAqwqv//9s4EbK/h7v+ThUQiIRJCNa19axG1lUhbaleal9pbqlVK3xcpVRptmleRt3iDt9aordS+U2sttRa11NJUaFWUhtgjERL5X9/5X/N0cnL2Z+7nPuc+n3NdvajnPnNmPvOb7Tu/+c0HH5gTTjjBPPTQQ6Zfv35m0003Neuvv75Zcskljf6mmwfvu+8+M2fOHLPJJpvYmwoHDhyYhwO/gUClCLAwrlR1dFxmELDCVCntNAxHUkHAwgYgAAEIQAACEIBAHgK1ErBUIAVzP/PMM83dd99tPvnkk4XK2Lt3b7P55pubgw46iODteSyA31SSAAvjSlZLx2QKAStMVdJOw3AkFQQsbAACEIAABCAAAQjkIVA7AUuFmj9/vr1h8K677jKPPPKIeffdd80SSyxhRo4cabbeemuz/PLLm169euUpP7+BQCUJsDCuZLV0TKYQsMJUJe00DEdSQcDCBiAAAQhAAAIQgEAeArUUsPIUjN9AoM4EWBjXufaqn3cErK/sBcAAACAASURBVDB1RDsNw5FUELCwAQhAAAIQgAAEIJCHAAJWHkr8BgI9TICFcQ8Db9jnELDCVDjtNAxHUkHAwgYgAAEIQAACEIBAHgKVFbBmzZplnn32WbPCCiuYpZde2sa7ev/992PjXiUVVPGwBg0aZPRPHgjUiQAL4zrVVv3yioAVps5op2E4kgoCFjYAAQhAAAIQgAAE8hCorIA1efJkc9lll9nbBI855hgze/ZsM3bsWDNt2rQ85bK/GTFihJk0aRLB3HMT44dVIcDCuCo10Zn5QMAKU6+00zAcSQUBCxuAAAQgAAEIQAACeQhUVsC64447zIknnmi22247c8ghh5j33nsPAStPjfKbjiDAwrgjqrGyhUDAClM1tNMwHEkFAQsbgAAEIAABCEAAAnkIVFbAypN5fgOBTiXAwrhTa7Ya5ULAClMPtNMwHEkFAQsbgAAEIAABCEAAAnkIIGDlocRvINDDBFgY9zDwhn0OAStMhdNOw3AkFQQsbAACEIAABCAAAQjkIYCAlYcSv4FADxNgYdzDwBv2OQSsMBVOOw3DkVQQsLABCEAAAhCAAAQgkIdAbQSsjz76yDzzzDNmzpw5ecrV9Zu+ffuaVVdd1Sy55JKF3uPHEGgnARbG7aTf+d9GwApTx7TTMBxJBQELG4AABCAAAQhAAAJ5CNRGwHr77bcLB3F3AHr37m3WX39986Mf/cgMHTo0Dxd+A4G2EmBh3Fb8Hf9xBKwwVUw7DcORVBCwsAEIQAACEIAABCCQh0BtBKwPPvjAXH311ebpp582jz/+uBk2bJjp37//QmWcOXOmeeedd8zAgQPNkCFDzMcff2zeeOMN88knn1hPrOOOOw4RK49l8Ju2EmBh3Fb8Hf9xBKwwVUw7DcORVBCwsAEIQAACEIAABCCQh0BtBCwVZurUqWbcuHFm9OjR5sADDzSLLrroQmXUUcOzzz7b3HfffVaskmg1Y8YMc9JJJ5lHH33U7L///mbPPffMw4bfQKBtBFgYtw19Iz6MgBWmmmmnYTiSCgIWNgABCEAAAhCAAATyEKiNgDVv3jwzadIk8+STT5qTTz7ZDB8+PLF806dPN4cffrgZOXKkPXbYp08f8/LLL5sjjjjCrLDCCmbChAlmscUWy8OH30CgLQRYGLcFe2M+ioAVpqppp2E4kgoCFjYAAQhAAAIQgAAE8hCojYClY4ESpZZZZhkzfvz42OODrsAffvihFalef/11K3YpgLv7b6+99poVwnS8kAcCVSXAwriqNdMZ+ULAClOPtNMwHEkFAQsbgAAEIAABCEAAAnkI1EbAckHcBwwYYCZOnGgGDx6cWD7FyzrmmGOM3nFiFQJWHnPgN1UhwMK4KjXRmflAwApTr7TTMBxJBQELG4AABCAAAQhAAAJ5CNRGwHIC1BNPPGF++tOfmlGjRiWW74EHHjDHHnusWW+99bq8tXSs8MgjjzQrr7yyOfroo80iiyyShw+/gUBbCLAwbgv2xnwUAStMVdNOw3AkFQQsbAACEIAABCAAAQjkIVAbAUuFue2222wwdsWv2nvvvc32229vBg0a1FVOeV7deuut5sILLzSzZ8+2Ma+22WYbM3fuXBvY/ZprrrHHEPUeDwSqTICFcZVrp/55Q8AKU4e00zAcSQUBCxuAAAQgAAEIQAACeQjUSsCSF9YZZ5xhbr755q6y9evXzyy99NL2uKAELD29e/c2O++8s/ne975n+vbta4UvxcLaaKONrPfVwIED87DhNxBoGwEWxm1D34gPI2CFqWbaaRiOpIKAhQ1AAAIQgAAEIACBPARqJWCpQJ988onREcFzzjnHvPrqqwuVccUVVzT77bef2WSTTayQ5d754x//aFZbbTUzdOjQPFz4DQTaSoCFcVvxd/zHEbDCVDHtNAxHUkHAwgYgAAEIQAACEIBAHgK1E7D8Qsnj6qOPPur6Tzpa2L9//zzl5jcQqDQBFsaVrp7aZw4BK0wV0k7DcCQVBCxsAAIQgAAEIAABCOQhUGsBK08B+Q0E6kiAhXEda60+eUbAClNXtNMwHEkFAQsbgAAEIAABCEAAAnkIIGDlocRvINDDBFgY9zDwhn0OAStMhdNOw3AkFQQsbAACEIAABCAAAQjkIVAbAevdd981xx13nJk+fXqecnX9RkcKR48ebbbddlszbNiwQu/yYwi0iwAL43aRb8Z3EbDC1DPtNAxHUkHAwgYgAAEIQAACEIBAHgK1EbB0y+DYsWPNtGnT8pRrod/otsIjjjjCbL755qZXr16l0uAlCPQUARbGPUW6md9BwApT77TTMBxJBQELG4AABCAAAQhAAAJ5CNRGwNLtgxKxLrroInP33Xebfffd13zqU59aqIwvvviiueKKK8yIESPMHnvsYebMmWPuuusu8+ijjxoFeZ84caJZa6218rDhNxBoGwEWxm1D34gPI2CFqWbaaRiOpIKAhQ1AAAIQgAAEIACBPARqI2CpMLfddps59dRTzbhx48yoUaMSy/fAAw/Y44aHHnqo2Wabbcz8+fPNddddZ8444wz7/+XJ1adPnzx8+A0E2kKAhXFbsDfmowhYYaqadhqGI6kgYGEDEIAABCAAAQhAIA+B2ghYH374oZkwYYJRLCx5UQ0ePDixfO+995456qijzBJLLGHGjx9vFAfrnXfesf+td+/eme/nAcdvINBKAiyMW0mXtBGwwtgA7TQMR1JBwGqVDbw1c745+XdzzHP/nGfem92qr5BuEwgMXsyYzy3fx4zdvp8ZujihSELWOe00JM1mp0U7bUb910bAcjGwlltuuS5RKqmKnNj12muvmUmTJpkhQ4aYuP/WjCqmlHUkwMK4jrVWnzwjYIWpK9ppGI6kgoDVCht4c+Z8c/D5s82M9+e3InnSbCiBYYN6mcn7DzBaKPN0nwDttPsMSWFhArTTzraK2ghY8qA6/PDDbUyrk08+2QwfPjyxZnRT4ZFHHmn69u1rf7vkkkua2bNnW+Fr5syZeGB1tk13ROlYGHdENVa2EAhYYaqGdhqGI6kgYLXCBo6/fo75/bNzW5E0aTacwNZr9zU/3rFfwymEKT7tNAxHUlmYAO20c62iNgLWvHnzrDfVLbfcYsaMGWMOPPBAs+iiiy5UMx999JE5++yzbcyr7bbbrive1XPPPWePEH71q181hxxyCDcRdq5Nd0TJWBh3RDVWthAIWGGqhnYahiOpIGC1wga+ceos8/YHeF+1gm3T0xwysJe56tABTccQpPy00yAYSSSGAO20c82iNgKWqsCJUB988IH1wJKQtdpqq9kbB//1r3+ZKVOmmBtvvNFMmzbNDB061AZyX3XVVc0bb7xhA7+/8sor5oQTTjDrrrtu59YoJesIAiyMO6IaK1sIBKwwVUM7DcORVBCwWmEDtM9WUCVNR4BxNIwt0E7DcCQVxtEm2UCtBCxVzOOPP26OP/54o5hYSc8yyyxjfvKTn5i1117b/uTpp5+2wtWuu+5qRa9evQi+2CQjr2NZGdDrWGv1yTMT7zB1RTsNw5FUmHi3wgZon62gSpoIWGFtgHYaliepLUiA+W5nWkTtBCxVw6xZs8yDDz5ojxPOmDGjq2bkibXVVluZjTfe2N486D+KnbXIIovYWwh5IFB1AgzoVa+heuePAT1M/dFOw3AkFQSsVtgA7bMVVEkTASusDdBOw/IkNQSsJthALQWsJlQMZWw2AQb0Ztd/q0uPgBWGMO00DEdSQcBqhQ3QPltBlTQRsMLaAO00LE9SQ8Bqgg3UVsCaO3eujW2leFd61lprLbP44ovbf//444/tDYQcFWyCCXdmGRnQO7Neq1IqBKwwNUE7DcORVBCwWmEDtM9WUCVNBKywNkA7DcuT1BCwmmADtROwdHzwkksuMddee63RsUA9gwcPNieddJJZeeWVraj105/+1N5AuNNOOyFiNcGKO7CMDOgdWKkVKhICVpjKoJ2G4UgqCFitsAHaZyuokiYCVlgboJ2G5UlqCFhNsIFaCVi6fVDB2B966CFbN8OGDTOzZ882ffr06RKwdBvhz372M24cbIL1dnAZGdA7uHIrUDQErDCVQDsNw5FUELBaYQO0z1ZQJU0ErLA2QDsNy5PUELCaYAO1ErAuvfRSc+6555oNN9zQjB071gwfPtyccsop5t577+0SsFRpzz33nDnqqKPMl770Jfs7CVw8EKgTAQb0OtVW/fKKgBWmzminYTiSCgJWK2yA9tkKqqSJgBXWBminYXmSGgJWE2ygNgKWPK3Gjx9vXn31VStWLbvssrZ+4gQs99uZM2eaiRMn2iOGPBCoEwEG9DrVVv3yioAVps5op2E4kgoCVitsgPbZCqqkiYAV1gZop2F5khoCVhNsoDYC1ttvv229qZZbbjkrZPXv3z9RwPrwww/NhAkTzGuvvWYmTZpkhgwZ0oS6pIwdRIABvYMqs4JFQcAKUym00zAcSQUBqxU2QPtsBVXSRMAKawO007A8SQ0Bqwk2UBsB65133jGHH364GTp0qBWnFltssUQBS7GyjjnmGBvkHQ+sJphx55WRAb3z6rRKJULAClMbtNMwHEkFAasVNkD7bAVV0kTACmsDtNOwPEkNAasJNlAbAWvevHnWm+quu+6ytwxusskmiQLWAw88YI499liz5ZZbEgOrCVbcgWVkQO/ASq1QkRCwwlQG7TQMR1JBwGqFDdA+W0GVNBGwwtoA7TQsT1JDwGqCDdRGwFJlPPXUU+boo482/fr1MwcffLAZPXq0Oeuss7qCuH/2s58199xzjznttNPM3Llz7Y2F6667bhPqkTJ2GAEG9A6r0IoVBwErTIXQTsNwJBUErFbYAO2zFVRJEwErrA3QTsPyJDUErCbYQK0ErPnz55sbbrjBnH766UYeWb1797b/++STT8xSSy1lFCfL/XcJXGPGjDG9evVqQj1Sxg4jwIDeYRVaseIgYIWpENppGI6kgoDVChugfbaCKmkiYIW1AdppWJ6khoDVBBuolYClCpGI9cwzz1gRa+rUqQvV0fDhw81BBx1kRo0aZcUtHgjUkQADeh1rrT55RsAKU1e00zAcSQUBqxU2QPtsBVXSRMAKawO007A8SQ0Bqwk2UDsBy68UBWt/6aWXzHvvvWeDuusI4RJLLIFw1QTL7fAyMqB3eAW3uXgIWGEqgHYahiOpIGC1wgZon62gSpoIWGFtgHYaliepIWA1wQZqLWA1oYIoYzMJMKA3s957qtQIWGFI007DcCQVBKxW2ADtsxVUSRMBK6wN0E7D8iQ1BKwm2EBtBKx3333XHHfccWaNNdYw3/nOd1LrZubMmebEE080AwYMMIceeqjp379/E+qSMnYQAQb0DqrMChYFAStMpdBOw3AkFQSsVtgA7bMVVEkTASusDdBOw/IkNQSsJthAbQQsBWgfO3asGTlypDnssMNS60ZHC4855hgb1H3SpElmyJAhTahLythBBBjQO6gyK1gUBKwwlUI7DcORVBCwWmEDtM9WUCVNBKywNkA7DcuT1BCwmmADlRawPvroIxuwfc6cOUZeVZMnTzYrrbSS+frXv55YN7qF8OGHHza33XabWXXVVc3EiRPN4MGDm1CXlLGDCDCgd1BlVrAoCFhhKoV2GoYjqSBgtcIGaJ+toEqaCFhhbYB2GpYnqSFgNcEGKi1gOa+radOmFa4L3UB48MEHmzFjxphevXoVfp8XINBOAgzo7aTf+d9GwApTx7TTMBxJBQGrFTZA+2wFVdJEwAprA7TTsDxJDQGrCTZQaQHLxb2aPn26kWfV66+/buNZpR0JHDZsmPW82nDDDc16663HjYQpViyBUJ5qzz33nPnwww+t0Lf00kubLbbYwh7VlAjI0x4CDOjt4d6UryJghalp2mkYjqSCgNUKG6B9toIqaSJghbUB2mlYnqSGgNUEG6i0gOVXQJEYWE2ouO6W8eWXXzbnn3++UbywPn36mMUXX9x8/PHHZtasWVbIWn/99c0uu+xi/8bT8wQY0HueeZO+iIAVprZpp2E4kgoCVitsgPbZCqqkiYAV1gZop2F5khoCVhNsAAGrCbUcKaOEqgsvvNA8//zzZu211za77rqr9WybP3++mTJlirn88stt3LF9993X3vrI0/MEGNB7nnmTvoiAFaa2aadhOJIKAlYrbID22QqqpImAFdYGaKdheZIaAlYTbKA2AlYTKqOnyijvq3PPPdf069fPHHjggUbHLt0jEevmm282f/jDH+wxwj333JMYYj1VMd53GNDbAL1Bn0TAClPZtNMwHEkFAasVNkD7bAVV0kTACmsDtNOwPEkNAasJNoCA1YRajpTx/vvvNzfccINZc801zT777LPQMUF5YV1wwQVm2WWXNQcccIAZMGBAAym1t8gM6O3l3+lfR8AKU8O00zAcSQUBqxU2QPtsBVXSRMAKawO007A8SQ0Bqwk2UDsBa8aMGebqq682jzzyiJk7d25qHQ0fPtyMGzfOLLHEEk2oy9xlvPHGG819991nRo8ebXbccceF3nvllVfM5MmTrYfWD37wA/jlJhvuhwzo4ViS0sIEELDCWAXtNAxHUkHAaoUN0D5bQZU0EbDC2gDtNCxPUkPAaoIN1ErAmjp1qhWk3nzzzVx1M2LECDNp0qTUWwtzJdRhP7rkkkvMU089Zbbeemuz5ZZbLlQ63f54+umn25sJ999/f/OZz3ymwwhUvzgM6NWvozrnEAErTO3RTsNwJBUErFbYAO2zFVRJEwErrA3QTsPyJDUErCbYQG0ErHnz5lkx6pZbbjErrrii2WuvvWwA8r59+ybWU+/evc2gQYOM/snzbwIIWNW3Bgb06tdRnXOIgBWm9minYTiSCgJWK2yA9tkKqqSJgBXWBminYXmSGgJWE2ygNgLWO++8Yw4//HDz/vvvm5NOOgmvoG5YJwJWN+D10KsM6D0EuqGfQcAKU/G00zAcSQUBqxU2QPtsBVXSRMAKawO007A8SQ0Bqwk2UBsB6+233zZjx441yy23nBk/frzp379/E+qnJWVstYC1wQYbtCTfJAoBCEAAAhCAAAQgAAEIQAACEIBA6wk89thjrf9IwS/URsBSPKYJEybYuEy/+MUvzMCBAwsWlZ87AghY2AIEIAABCEAAAhCAAAQgAAEIQAACSQQQsLppG7fddps59dRTbSD3UaNGdTO15r7ubiHceOONzS677LIQCG4hbK5tUHIIQAACEIAABCAAAQhAAAIQgEAVCdTGA0vw5s6dayZPnmzuuecec/TRR5t1113X9OrVq4pcK52n+++/39xwww1mzTXXNPvss4/p06fPAvmdMmWKueCCC8yyyy5rDjjgADNgwIBKl4fMQQACEIAABCAAAQhAAAIQgAAEINDZBGojYLkYWNOmTctdIyNGjLA3Fw4ZMiT3O0344csvv2zOPfdcs+iii5oDDzzQLL300l3Fnj9/vpGHlkSujTbayHpoIRI2wSooIwQgAAEIQAACEIAABCAAAQhAoLoEELCqWzcty9nHH39sLrzwQvP8889bL6zdd9/dellJvJL31eWXX270m/3228+sssoqLcsHCUMAAhCAAAQgAAEIQAACEIAABCAAgTwEaiNg5SkMv8lPYPr06ea8884z8mzTEcLFF1/cilazZs2yHldf/vKXzXbbbYf3VX6k/BICEIAABCAAAQhAAAIQgAAEIACBFhFAwGoR2DokK/FKgfGfe+45e7ujhCsdJ9xiiy3MyJEjTe/evetQDPIIAQhAAAIQgAAEIAABCEAAAhCAQIcTqK2AJW8hHYH785//bN566y2z1FJLmXXWWcesttpqZpFFFunwaqN4EIAABCAAAQhAAAIQgAAEIAABCECgOQRqJ2DpJsKbbrrJHn/74IMPFqqpgQMH2thNO+ywgw1SzgMBCEAAAhCAAAQgAAEIQAACEIAABCBQbwK1ErAkXp199tnmmmuusdSXXXZZs+666xqJVu+88471xpoxY4b9284772xv2Ovbt2+9a4jcQwACEIAABCAAAQhAAAIQgAAEIACBhhOolYB1//33mwkTJphhw4aZo446yh4ZVNwm9+gWvWeeecacdNJJ5tVXXzXjx483m222WcOrmOJDAAIQgAAEIAABCEAAAhCAAAQgAIF6E6iNgKWYVyeccIJ57LHHzMSJE81aa62VSF5BySVwbbDBBuboo48mJla9bZTcQwACEIAABCAAAQhAAAIQgAAEINBwArURsHRE8PDDDzdDhw61XliLLbZYYtXNnj3bel+9+eab5uSTTzZLLrlkw6uZ4kMAAhCAAAQgAAEIQAACEIAABCAAgfoSqI2A9fbbb5uxY8ea5ZZbzopT/fv3T6T+4YcfWpHrtddeM5MmTTJDhgypbw2RcwhUkMCdd95pbr/9dvOtb33LrL322hXMYXuz5PgoRt/ee+/d3szw9doTuOSSS8xTTz1ltt56a7PllltWrjwac3WxyksvvdTVJ7j/ps2nH/zgB2aJJZaoXL7bmaE4Zu3MD9/uWQLvvvuuOf30043sYP/99zef+cxnbAbmzJljpk6dauetyy+/fM9mqoO/xphcv8qtwrhXhfaYZLv//Oc/jdbGq666qunXr1/9KriCOU7qlyuY1cZnqTYClvOqmj59uvnlL39phg8fnlh5+s2RRx5pf5PlrdV4CwBAYwm4QTEKYJFFFrFC8Ze//GV7VLdPnz4LMULASjcbJsv1b1Yvv/yyOffcc+0CU3EXv//975vBgwdnFkxH2C+66CLzySefmBVWWMF85zvfSd1wyUzQGFOFiXxaPhGw8tTigr9BwCrOLNQbTz/9tPnNb34TrH2WyVfSQumuu+4yt956qxWwJPzm6XPKfL9p7zAm56txZ5faeBgwYIA54IADzKc+9anMlxV3+JxzzjGzZs2yp15CbFpUYdyrQnuMs9333nvPCuASsLbddluzxRZbZNYRP8gmgICVzagqv6iNgCVgl156qV1QjBkzxt4wuOiiiy7E8aOPPrI3FV533XV2V2vPPfesCmvyAYFKEXCDogQrTVTcM3PmTDNv3jz7f3XTpzyIooKx3tXA/t3vftesvPLKlSpXFTLDZLkKtdC9PPgCVu/evc0+++yTGntRX1O70aRbl4noabWA5fIoj+QQC4ayxNIELI3JWgT5fUzZ73TSewhY7avNKgtYU6ZMseLaZz/7WdvnpJ02aB/B+n2ZMTlfnfkClt742te+Zr70pS9lvvy73/3O3HPPPfZ3rRawelJkqEJ7jLNdxYW++OKLzQsvvGD22GMPTkJkWmi+H/SkbeXLEb9KIlArAeuNN94w48aNMy+++KIZMWKE2XXXXW2jHTRokN0lf/LJJ83ll19upk2bZhfVxx13nFl66aWpfQhAIIZA0oROt3lqN+2qq64yclFW3DmJwfqne/TuH/7whwWOPgD53wSYLNffGnwBS6X5/Oc/b8XcOI9EV1p/FxoB6/8fK9QTwgut/ha1YAkQsNpXo1UWsNpHpbO/zJicr36jAtanP/1p873vfS817rC8gc466ywzY8aMjhOw8lFr7a+w3dby9VNHwOo51t39Uq0ELBX273//uxWm9M+kZ8UVV7RCl/7JAwEIxBPIGhR19l87wc8//7z1PFG8K7d4R8BKt6ostthk9Qk4AUs2P3fuXGv7Wccp3C60NlU++OADG9cmhHiTdJSiDh5YCFjxto6A1b4+AAGrfezb9WXG5Hzk3QJe45fiKulIYJb3sW6Hv/LKK63IJY/bxRdfPIhHcNK41zSRAdvNZ7shftU02wrBrF1p1E7AEih1kA8//LC5/vrrzV/+8hcb9FIdrQSrb3zjG2bUqFGxxwvbBZnvQqCKBPIMis6jRO7K8sJyorDefeihh8xBBx1k4wO5Rxcn3HzzzVZg1jta9Ct+wnbbbWe9Inv16rUQCp3hV3rPPvusnSxlvaPYQn/+85+tu7q+J48xCQYKmK4g13FHLvSOPDR17FGenFnv+Gw22mgj29fovZEjR3YdS1Ya8gaVaCFPNT06arnDDjsYCQt33HGHzVM0iHvRvFTRdpqQJycOLbPMMvZIhGzuK1/5itl+++1ji+92oTUBks088MADiUcIZfO33XabUbwsCRlZNh+dyCfFr1PGohcrKH1duKAg8O+//75tg/JMVswM2bOOR+Z91KYffPBBc9999xmVV8ePV199ddvurrnmmtgg7lrUaAHkxG/Xbm655Rbr6aljl0pHfYvajuLvxT1q6yqHBHXlI+sd/UbzBPVTupFYjwLJa36w6aab2vejT5F68QWovfbay7z11lvWK1XxOlXez33uczb5Isz8/ISst7z125TfJQlY7r+r395ll12svT3++ON2XJK9yONf7b9IXCpXjy4djU9qd7LDX//61wsFcU8T13S8X21fY5nylKctV3VMLmrfjMk90zrdAl5fk9fx/fffn+p9rP5NnrZ/+9vf7LincSbpSHvROo+Oe65txJGIXnBS9FtJdOPao+v7//Wvf9l5sdak/jxQpxWUH/UjcXPeuG8VnU+mbYAoLa2N1WY0N9X/V51oI3qbbbaJvdjMjVOat8gGsubIKkOZuXjR+X7cfCGtLL4ApbmQwjlIYO3bt6/1JJRHoZ6i/bKrsyJzhJ5psc39Si0FrOZWFyWHQDgCeQQsLS4VkFqD4Ve/+lU7+CUNvnfffbddlGvAUbwbTfglLrsF+u67724n7v4jkeD888+33iouFpcGUjc51/c233zzrkmA8nP11VebP/3pTzaZgQMH2oWxi9slsWG//fZb4Lij8qDdQQkQmkxE31GwXL2jeF/ucWy0k6j3lSc9TpBSGf3yKg9KV+XQoK5Fu8oQFbDK5CVcjZNSEQJOwJI4KjvU8XQJIEnB3GVfmnArds2GG25obS4uBpZialx22WVdi2K1Fd/mdXmCvucfVYxO5CX2amIme5Ogo9+uscYayKl11gAAIABJREFUduNGC2M3SdMEW+1Lky79RvasNqT3ZMPrrLOOPYqf5wYjCTPyyFTMDT2aRGpSqLSUtoQwTeTTbiZNar9qK2IgFt/+9rctN//Rgl089Rt9V/l1fYv6DZXB71v8vKrNqw71SMBTuVdZZRWbT7VT9xStF38BoT5EjN3jGJRlFrLeith8U36bJWBJ4JXdvP76612x22SjeiS0ykZ920niJuFU7U/p6HFx4JSW7NgJsf4thEl500L0ggsusIvLuLFy/fXXt6KbLxRXdUwuY9+MyT3TOp0AINuUPWnzTv+e5H3sewErXpZCT8QJWGXqPDruvfLKK3ZjSOOM+muNJ6uttpqde0lsc5sGZb6VRDdNwFLZtTEr8c7NRzUeKl9qh3Fz3rjvlJlPJglY+rY2kcUpbo4sVprvultP9Ru/n3LzBOXJjZdxfV6ZuXiZ+b7WFPfee+8C6wp/vqD4X5r7uMfZr9YE6qNVBjdfcf1smX5ZaRSdI/RMi23uVxCwmlv3lLzhBPIIWELkfrfmmmsu4Enh45PHlS5Y0MRag7YGFC0AJObo/d///vdWVPIX/7rlRrfWaDD54he/aIOF6n0NnJo0aCKkQdL3/JIHlQY07YB/85vftGKBHg1oEhgktPmxipSWBnN5Rkh88N/RBECLYn1L15XrOxrc/TLr33VFsTzI5Gmm9DQoKs6eds+1QJXgsNVWW9m8K7/6lnbu9e++gFU2Lw0307YV35+Y6xjgFVdcYXczJZZssMEGC+TLD94uO5agEXfLmbz4dMmIJlVRm9fkSDYsm9LCQbvZ7ilzhFATabVJ5VltV+3SLaD13yRMS3RRgF55PmXtFLu2J/v327jKoraqtqcnTcByR03k0SYvJbU7PVogKY0nnnjCLgjE23lIubYmwUrCnvIrsUx9i9qa+gMJc7rYRW3UTaz1LXl/Kj8ufp/6GtWLPL98b7oy9eIvIDTpV75Up07YU/7LMAtdb21rQBX+cJaApazLduRZp00RPVqkqs2ofcqrVuJv2uPbofoD394laP32t7+1dih7yRKw/P5lvfXWsycN/LFS/YZ+4x/1quqYXNa+fa9TxuTWNS7fg0VCh7xttVmS5H3sjs1rvNL/NOZEBayydV7mCGHZbyURTROwXnrpJStUydtK/b/+3R/L8l7iUmY+mSRg+e1e/cFKK63UNUdWn6MNL3+M9fsWeZhqfuNOMWhclHedxs1oMP+ic/Ey8/1HHnnEblhrw0p9nvKneYoY64SDhC1tTmnsd/Gu/RhuKofmDOqrVTduo05pan5QpF8uM0doXSslZRGojYClGCR//etf7aRVRhx9Hn30UbPUUkvZBa12hXkgAIF0AnkFLLWtJG8S9wXnESLPDx3P8RfD2gk588wz7WLZv7VQi8+bbrop1kvFF3s23nhju6B3R7R0VEe7LlFvLjfAaEDWgCaPKgUVlWCgPOy7774L7NQo726yo4XE17/+dZt3PY6NdqmU5+huuwbAP/7xjwvFBtO7yvuNN95oXe99AatsXrDj9hCIxpfS0QjZa1wwd3fUVotK2Z6O7cQJWG6yr11j2WP0GJubsGnRLLHXCaplBCwnFmlipzw5LyRHU55U8g7RJE+769GbRn3qrg3LhqPimmtHEqNV7jQBS8cPNVmXoBYVALRrrrYqccodTVZbUlsTFy3cd9tttwU809TWxVlHMXfaaSez2WabWVFAedFcwRcGouWWiKbvSPwqUy/+AmLLLbe0InZcv1eUWch6a0/Lqf5XswQsLWzUJvyLS2SLuvVL76Z5I7vSO3uWt4iEAHn9+Y9ELAW+1tw2S8DS2Hf66afbjRr91m3cuPHG5cs/RlXVMbmsfTMm90y7isYAUt8v4VaCbjSYu39sXnYpkSBOwCpb52UErLLfKitgxfX9//jHPxbgoLEm7Skzn0wSsCQs3XrrrXadrA1bf0xy+dJ81t1aLEFeYpBEIYlw0YvPNI+94YYb7JjtQgGUmYsXne8rX5MnT7YbcDvuuKMd2/3HH/s1bx8zZoz9s7Nf5VFinDxT/adsv1xmjtAzLba5X6m8gKVJqBqjDFkGKUM+7LDDFqqxU045xS4aNfE49NBD7TGKIrE9mmsClLypBPIKWN0NeBs30PpHE93CM1oPzl1cMXE0eGlnSV5PauNu4em/owFYg6QELg3EWpDnEd/iPMzS2Kg8mqRJ4NAAqeNi0Sfu/bJ5aap9trvcUQFL9iWBJe44hb8LLYFHO9ZRAUuLTyfyJHlwaJfyjDPOsIKrL/YWFbD89hWNDeK4+u0yyY7db93EV0cUo3Hv9JsQAcnjgqc6Zpp06tiWf1TA5c0t1CUKSuRy7UxeGnonKhK6CbsECR1P1oZXmXrJKnMZZqHrrd1tqKrfzxKwkjwn8o6ZKreOvcrjQQt/iWHO+9ExSQoWnOXxodh1atPdmd+2a0yWh6QLSVC0X2JM7pnWFLVLCRpaf2ljIBrM3YlF8vKR16w2MKICVnf6tKICVne+VVbAituwKRIIvOx8Mmn8caEMJJppDuE8SMtaT1x/pNivRebifrsvOt/XBtPBBx9s45BGH1dWrRFcH5vFvky/3J25W1nuvJdNoNIClnNt1EJAQpbc/7Q4UKOMPmpMUrF1zEADuwxeimzWsYhsRPwCAp1JIO9k3O3AZLlDu2CLOi6oXRMNsNHHDfZZi7844mWENB0vUn7igqn7C2BNqkeMGGF3t+WRksYma4BUunHvl81LZ1pf9UsVFbB0bNV5A/nHKaK70IoX4XZB/TYjcUpeFBqj4jyDRER/k8u+xFodX3JehkUFLH9SnOYRdemll9pje1keJVltr0h7doFfJTZPnz69K76cswj/SFWetha1pLz9mnuvbL1klbkMs9D1Vv1W1p4c9oSAlWWHRQQsJ4i5OHASwyTQyotRnl1J8biqNiZ3x74Zk3umrcTZpfOe8b2P/eDt7li9NhM0l1K4Bufh0506Lypgdedb7RKw8oxxcbafNP5E4z9K3FG96X8Ss5KEb6WneYtEIZ2WUN/hP/5cJmtsi7LMGivj2DuhKW3doU1uiavaWJO9SeTK4lmmXy47R+iZFtvcr1RawNKRjaOPPtoKV/K6kldV2vFAuWIrcJ28sSR+TZw40R7x4YEABBYmkNWRuzec8JIWA8sP6KgBUkfvdKRXj/42depUe1zPLab9c+ppC2w/1y6/WUKa/46bAKUJWFGhQpOvVkyWy+YF220PgTi7cPEl/GDu0V1oefzE2apLT6VJErD0t7hJe1EBK2/7ytsHZE1Y805Q/cm1OGnnXjuselxgXh1DcXzyMiva5v3f5/1GtA6yylyGWeh6a0/Lqf5X6yhgiao8XHSMWfG4NK7q0SatYtroCLx/DLiKY3J37JsxuWfaVZwA4MIf+N7HcWOha1cSEpyA1Z06LypgdedbnSJgqRzRm29d2TTWavNNa2n/khg/uLo26rQJ59baErPU3/jz7qJz8bz1UnS+H2errRCwys4ReqbFNvcrlRWwpP6edtppdrA+5phjbKDkvI8Cu/3iF7+wQecOOeQQvLDyguN3jSKQZ/Hqu2SPHj3aHuGNe9wiXqKVXMn9c/RxC72sxV/cN7IWhHHv5PF6cun6Rz1aMVkum5dGGWWFChsnYEV3nXVkTZNs7Tz7wd3jJnh5dvGSjvUVFbDy7kS7dNPatqokq+3lbc/uqKUmyIoB5h+rKjMZjTOXPP2a/17ZeskqcxlmoeutQs2pUlmpq4DlIGpclveiuyJeNqy2pNMJ8iTWU8UxuTv2zZjcM00orh/2YxE672PXl/veyHECVnfqvKiA1Z1vdZKA5ZdFG8cSoHRzty5aUV3qEhp3Y6kfa0qe2Irp5XtpxfWVWWNblGXWWBnHPo8HlpujaTPMhTZohYBVdo7QMy22uV+prIClRifhSsZ40kkndXlz5Kkq3Zjwwx/+0L4jIcsFws3zLr+BQFMI5FnouYDIWrj7twFGGaUdRSobb0Pf1Nlz7QRpcq5BOO3cvQZm/V6emPq9BrWycafyxtvwj3n5TIiBVf9WFCdg+QtDxWNS4G7F/JC9+TdsxglY3YmjUFTACh0LJCsobZ4JatLxSGcpZWNg6dtKW8cIdJQqKwaWjjBqfqH+QnMDvdvKGFjuRq5oDI+sfrFojKD6t7ieK0FPCFhuASZvZHc03S9hkSOE0bHQD42hvymIuxan7sITfaeKY7IWxq2OgcWY3L12lGSXzuNKm5O6REf1qDFNsYe0+edvdPgeWN0Zi4oKWN35VrsELF90K2K7ceNH3BzYL5cuQlO9aax0Fx3FHcPz3ykTAyuaD7/dJ8XASprvtyoGVpF+uTtzt+61Rt5OI1BZAUtui2PHjjU6vzt+/Piuaz3zVKca9oQJE6y79aRJk2zQZx4IQGBBAlkClnZmLrjgAhuPR0dxddTPdzv2U3MTjbhYOu52QMUK8o8LurgK/pW+fpru7/Jy2XPPPRe4hTAaTFTvuVhEWpzqthzdiOhc3zUAxd0ElXULYdLRw6xbY1yspLhbCIvmBbttD4EkAcvZmepRNqZrqf2Fo3Kb5GLvdq2T2lMrbiHU4kIL6OhGTshbCB0TtbekI8H+hDtuou7y4x8h9Hf+dUW7do39xbv/92233dYowLUT3VUP/uLKWZH7u0IT6JiLjkyUqZcs0S7r5sYkZs5zJkS9taflVP+rPSFgZd12lXRbZlzeXGwhP1ixTzluLK/qmFzWvrPmK4zJYdpdkoDlvI81H1Q4Cd38qvhr/kUZcR5YylXZOi8qYHXnW+0SsPTdMrYbN/74m0RxF7PE1a2b57jx0N9o8W8D948Q+rcQ5p2LF53v+55hcTcfZ91CKD5xoRrK9stl5ghhWiSpJBGovIAl8amoF5UMX6KXrilGwML4IRBPIGlCKA+Fl156yVx33XVGnb2uEtdA4F8pHk3RpaXFoK7u1WCnwU+TnauuusoKSXr8xa3ccuX5II9JHRGWN4u8pvTelClTzOWXX27P8vvCk4JM6iieBlkNnMsvv7xNV4OVAtxqAuWLA/4ArL4k6R2l4y/ysybLWnwoeKREDD/vGlQ1UN9+++02RokvYJXNC/bbHgJJApYvmihnstmod2KSgOXE3Pfffz/R5jV+RSdsWR5Y2uGMijVOnNWFCrpSWxNaeQPp0X/TTqw2inRj5w477JB51F6XOeimX3k57b777vZGQIlJKovauDxAom3crzlxk1eIPFMUq0cLH/UpLqj79ddfbz2j/CDuen/atGnW81KTcx1h/uIXv2iPOOi9hx9+2OZJ4px2lOUd4GL/aNGkXVbd+Og2sVResVTd+uUuUy9ZApbyXoZZ6HprT+up9ld7QsCSvV977bXWRqNjj+amuqFQ40jU3uPyJrvVWKkbdv3xRpT1N110JE8Khc2QXeup6phc1r4Zk3umTaUdwXIihHKivt8/Nq//liRgla3zLAFLQkpUQCn7rXYKWGXmk0njj2sn0T5H4+VDDz1kx0udTnIe4+7mY/1TG3HykNKcRulrHqu40urLorFni87Fy8z33YZedM6hdcEdd9xhFC5o0KBBXWO/6jDrCGHZfrnMHKFnWmxzv1JZAUuNR8KVdp50hFBeGnkfTU6POOIIo2u1dQzRTdrzvs/vINAEAm6g02DlYtGoc9eC1N1Aonga8pZIE6/ESoOTFpmKy6FHx/6UhhaTSlv/roV5dFfIDx7p8uFcieWJsd122xnF53FeF35gWn1HC1f9Tt4O+pu8FrQw9neRtPCVuKXbVZRO9B0F5FY8HnnTuCdrsqzfaXDVAkXfVR6UriZPmihogiBhLurBVSYvTbDFKpYxScBSXt1xCtlqnAdhWpBTibOXXXaZFT+jNi/73GSTTaxQ43s7Jk3k3S6lFq/6vcY6iV+6cUiPBOjzzz/fLnL1d7njy17dETqJvRKjkm4x8+tFZb3iiiuMLlfRo2+pnSst7d7q39UO0y5lUD7VT+gdPSq/jvyqf5D4rfLo3xXLxx/zJXq5G9j0XX1PbUnzBP3/3XbbravMSjd6E5MmuXpc3xZX7qL1kkfAKsssZL1VsW21O089IWA5e5O4pA0hPW6cVdt346Ls3fcUSMqb4l2p/cnuXL/hj9eKK6exz7XlKo/JZeybMblnWk2aAOA82vWbYcOGLXBsXrlLErDKjkVJ4567oV5tws3pNttsM+uBW/ZbSXTj2mNW358losR9q+h8MikPGvu0+SsPOX++68ZLzQM05rsbjpWXu+++29x666127NU7OmKo3+vf3VzWjxGrd8rMxcvM97VhLaFKeXOhQdR/amyNG/vzsNc8oGi/rDIXnSP0TItt7lcqK2CpSuSyd/LJJ9sJvW4jzBPLSpPhs88+21xzzTV2UqCjRzwQgMDCBNyEMPoXDQrySNJNJVroJV27G33P7dg8/vjjXYtzeX5ss802dnB84oknTNwxIC2uNUhpwFUaGmB1O5l2k3VkIvpIINKCVjtA2hVxi18JXZtuuqmd3Od5R4taCUyKNRMVufNMlt0V5eqn5NGiR54lSk95VFySuCOIcflPywu22x4CaQJW3BXifi6zbumJs3lNECXYSrjxj8kp3aSJvP4mUUiCmNqC2qp2pHXEwz2uXUp40sRNactTSZN9TWLztm+lF73dSG1t1VVXtR5c2q3VN7JuFXVl18JA6WlS+oUvfMF6lsgrReKg70niyqGQADfffLP9u97Tt13/EhcmwOVVO8ia1OqREK8gtUnlLlIvWYsYl++yzELWW3taUHW/2lMClghEx0WNNeuss469DUyClMScPAKW0orap9qyNmA0VseNfVUek4vaN2Nyz7SnNAEgLpi7n6s0ActvC3nHorRxTwKtxgvFZ9SjMch5H5b5VhLdnhKwis4n08afuDmmxkuJ3OIUnVfHfduNlZorKM6n+pqol3eZuXjR+b7L2y233GI9ViWcqQ/V2kRri+jYn0fAKtMvO/soMkfomRbb3K9UWsCSB8O4cePM1KlT7YB/2GGH2SMB0cm9qk9GrgXHKaecYj0ttAg47rjjFrgNrbnVTMkhAAEIQAACEIAABCAAAQhAAAIQgEB9CVRawBLWF1980R4DVMwAPToapLO48tBwj24nk4u2FHk9yyyzjD1+WOTYYX2rkJxDAAIQgAAEIAABCEAAAhCAAAQgAIHOJlB5AUv4de76vPPOs0Ep5T6Y9OgoxOabb27dHHU+mwcCEIAABCAAAQhAAAIQgAAEIAABCECg/gRqIWA5zAr8+te//tUGClSwWPcoMK1iYay++uq54mTVv9ooAQQgAAEIQAACEIAABCAAAQhAAAIQaA6BWglYzakWSgoBCEAAAhCAAAQgAAEIQAACEIAABCDgCCBgYQs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AAQgAAEIQAACEIAAAhY2AAEIQAACEIAABCAAAQhAAAIQgAAEIFBpAghYla4eMgcBCEAAAhCAAAQgAAEIQAACEIAABCCAgIUNQAACEIAABCAAAQhAAAIQgAAEIAABCFSaAAJWpauHzEEAAhCAAAQgAAEIQAACEIAABCAAAQggYGEDEIAABCAAAQhAAAIQgAAEIAABCEAAApUmgIBV6eohcxCAAAQgAAEIQAACEIAABCAAAQhAAAIIWNgABCAAAQhAAAIQgAAEIAABCEAAAhCAQKUJIGBVunrIHAQgAAEIQAACEIAABCAAAQhAAAIQgAACFjYAAQhAAAIQgAAEIAABCEAAAhCAAAQgUGkCCFiVrh4yBwEIQAACEIAABCAAAQhAAAIQgAAEIICAhQ1AAAIQgAAEIAABCEAAAhCAAAQgAAEIVJoAAlalq4fMQQACEIAABCAAAQhAAAIQgAAEIAABCCBgYQM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QE8QuOaaa8zpp5/e9akRI0aYSZMmmSFDhvTE5/kGBCAAAQhAAAIZBBCwMBEIQAACEIAABCAAgcYTcALWwIEDrWg1fPhwM27cOLPEEks0ng0AIAABCEAAAlUggIBVhVogDxCoGIGPPvrInH322ea6664zm2yyiTn66KONJvQhn7ffftuMHTvWvPvuu+akk04yK6+8snH/bbnlljPjx483/fv3D/nJ2qcVx6z2hQpUgEcffdQcddRRZqONNsJ2AjHtiWTmzp1rnnvuObPoooua1Vdf3fTq1atln501a5a56qqrzE033WTefPNNK06ccMIJ5rOf/az9pvq9O++801x66aXm1VdfNf369TPHH3+8GTlyZMvyVLeEe7K+kth8+OGH5tlnnzXDhg3rqrtQHJ2AteOOO5rDDjssVLKk0wICb7zxhvn73/9u1lhjDTN48OBufSFp/Aj5jW5lMOblVraD0HklveoQkN1MmDDBPPLII2bixIlmww03rE7mOignp5xyirnxxhvND37wA7Pzzjt3UMmqURQErGrUQ0fmwk0I8hYuREc6f/5888ILL9gFyGOPPWY++OADuwhZccUVzTe+8Q0zatQou1DiySaghYpELE3oWyFiIWBl10H0FwhYycwQsIrbUxXeePzxx82Pf/xj6+EiIXuFFVZoSbY0aT/uuOPMgw8+aNOX+CEPG4nzErDmzZtnzjnnHCtw6VlyySXN4osvbkV2BKx/V0lP1VeaEdxwww3m1FNPtbZy8skn27rS88knn5iHHnrI/Pa3vzVTp061dbrsssuabbbZxo7/AwYMyLStLAHrlVdeMeedd17X/KJPnz5m1VVXNXvttZcdJ3v37r3QN/785z+bI4880nz88ceJ32/1Ikdzo5dfftlcccUV5uGHHzbvvPOOzauOSEqsE6M8fDIB9tAP1J5/8Ytf2PoeM2aM+a//+q9ufTlu/Aj9jW5lMOblpHYQ+juk11kEELB6pj4RsFrLGQGrtXwbnbombZpcpj2aYL7++ut2AqrFy2c+85nSzLR7fu6555prr73WTmTjnnXWWccuWJZZZpnS32nHi+0SLiRiaVEnMfC73/2uFQBDPWkClnZUf/SjHxktDnj+TaBddlCHOkDAqm4tpYkCEgTkOacxQLvCQ4cObUlBnIggT43//u//tl4b/qN8HHHEEea9996zR8Y23XTTlnqDtaSQPZBoT9VXWlFUl8ccc4xZf/31rfgpT12NVb/5zW+seKXxX2OH/rs2sfTIw1cC5tJLL51KKclWJQDdcsst5le/+pWZM2eO9UiWAKrF4IwZM2ya2mU/8MADTd++fRf4Rp7NvFYKWHFsNAeSoOby/ulPf9r8/Oc/t5t9dXhUHxdccIG5/PLLrYeDRLjuPHHjR+hvdCd/ce/GtYPQ36hyesyHytUOAlY5bkXfShKwXnzxRTvX0KYd8RWLUv337xGwyrPjzQAE7r//frto0e6fdrrLChb+7rkmlt///vfNFltsYSewmsxOmTLFnHbaaXZXVgsXHQupU0yLThyo0wQseTxwfGPhBtaJdhCgG7FJIGCFIhk+nSyvlvBfXDhFl4ftt9/e/PCHP1xInHL2I1FEY9Jiiy3WE9niG4EI6EihNj30aJNKmy3yMPrnP/9p61OLhv3339/sueeeqV9MslUdc5XQKjFI9qP5hdKXyCGvPoljEoR09H2zzTZb4Bsuzf32289885vfDFTifMkof5dddpn1GpNHocZVsXEi2/Tp083kyZPN3XffbT3JVI5Wicj5ctyeXzF+tId7d77KfKgcPQSsctyKvoWAVZRYsd8jYBXjxa8DEpDHlCZLTzzxhD2HvdZaa5VO3Z9c/vSnP7Wu/NFHsQy0s553Ils6My14sRMHagSs4obSiXZQnEL8GyxAQpEMn06VBKyk2EbYT/h678kUL774YnP++eebnXbayRxyyCELCJT33nuv9brLEx8vzlYlAmkDTEe2dtttN3PAAQcskL7+Lk9lHc/baqutFvIednlrpZdVEuu//vWvNj8S3pLmRopD+ZOf/MRu9B1++OFGIm/THtp//Wqc+VC5OkPAKset6FsIWEWJFfs9AlYxXvw6IIEnn3zS7mhuvPHGVlgqG5vKn1xut912qZ5czuNLxwkkmrnYGVmTl7SzzC4w8G233Wb+9a9/dcWVUMyNLbfccoFyuQFXGHW8UhPGiy66yPztb3+zE2IdcdQI/Q3sAAAgAElEQVQusTveknb0IDoZjuYjT2yOtOpUXjUhv/322228DHm2bbDBBuY73/mO0XGDvE80cLKYq570P9V7XBB3cfN3ql1wZcWnmTZtmvWqy4ptot/88Y9/tGXQ7nyeeCg6TnH11Veb3//+9zbIs+Knff7znzf77ruvFVjjAkzrHe1wawdbnNLe8Sdcit+hWCTXX3+9tRE//k8RZn49FMlLVv2V4VfUBt1iUbb8pS99yXKUvenYj7wAvva1r9kFY55g/lltOJQ9q43r2IpsxMXYy7KRot+OBhN3bU99g+xZgUH9mIFpAlHWZFV1pqDmskOVLc1+i9SX/92orSnujnOdL+NOrz5fmxYXXniheeaZZ7qOdMX1Ty7PcfYuhno0DsU9cX1sUVYSzCRqnHHGGeb555+3Aovi9Th71d/V1/m2r/rW7xRXSXGJNE7oeLyODKkf+9SnPmU9iaLjiytDNE5TUp2m1ZHPwxd+suqrSB/kvq/yqf/T/5cIpXKqjldaaSXz7W9/23zxi19coO+Na+tqi2o38pyL9hdZfYNf1ri2lNWG9H7aN9z8IUScz6x+O/p3eVfJtrLmRq7c2vzT8UyfYdHYYr5tS+zzL06QbW+99dZm7733tkcwo0+R/jXPvMxd2KB5x+abb2522WUXK0Y6m9NcMK3+0r7hYq7Ku+2pp56y/VDSvKTI2J+3jyli146z2sjvfvc7c+WVV3b192pfmtepnqJjS5ZIlJaHInyUP/1e64JLLrmkq69z9bbHHnvYuIV+XeXts1WuPPPzrLZVxDb9vlgxee+77z47X0iaR3eXc3Q8jOPm8pTVn+UdP7J46e8h0sqy87g2WnStlacsRdch0XxlzUUUTL9IP+HbdXfXe3nKX7XfIGBVrUYakh/tBv7v//6vueOOO2Jd7otgUMwSLUB0PFAeXZpsJz0SJeT+L7f5X/7yl1Ywypp86u9pSrome4rj5WJi6BiBvL006YvGxPA7Jy16JWBowq24LEpDixMt3FUOufPrhh1NNjTgaBdZHejo0aOt8KaJ5he+8AWbfw0SOrrw0ksv2QWo4nz4+dhhhx3MwQcfnEsIUHpapLhyuWDGM2fO7BKytFurSU/WIw6Kq6HJoh43AdEiR2XWhE/5dbcQxqXnp+HK5mKn6Z9xAeZlX5q4a8DQIx6LLLKIrRd9UwKh8uXHQ/HLHI1vosFBi1ktKn0RSwstCVGyq+g7Ol6iSeGuu+7adVzD1b/KryOsmhDpEQvHoCyzonlJq7sy/MrYoBvQ11tvPVs3uvlNdaI6khioJymuTDT/aZOcUPasybWOI6nPibaLJBsp+m1NchVnR0KeHn1Hdi8+WvDpGNA//vGPIAKWb2t5bL5IfWkxcvPNN9sjXOqbn376aRssXUf0Bg0aZBeS+maWIBKt5yTbVNtywqfrP/Wugo4r0HM0D/qb8zRRH6u2qKNgig2kvk1HrPw+tiwr3XSovtPFYnIeYM5eFYhcIqL6EH179uzZXbav76tt/PrXv+7qx1w59R+0SSKBwB29F3N5CZ1++ul2LFF/KyHC9d2yI98LR+PK//3f/1kRMPr4fayOyykIufrQtPoq2ge5hZS8sBVzTOOhHo2B4uHGh6jnUNaCJloWZ7dx3lFJv/U99cT1/ffft0zV/sQh+miBrDlF1ANM47BuutSNXyeeeKJZc801s4bNYH+XzWkcV7387Gc/M1/+8pcT09YCWJtqYq+NJRdiQXUk8VVtWWNadCyV/apP9De1XP24W0U1/vtjvzIRN24X7V+T5mWyHY3LKnd03iGBSWO42PjzjiSbSvqG39b071lzjKJjf57+uGg7UJlli+oPHRf1D+rbVLfq82TnvtBaVlgpykdtS8KV4tjFzdnUN6pOJTjmnRfHzenS5udpDa+obSot9WcKVyLuWfPospw1HkqMlIiqNYfr8/3xUH2AW+soX0kCVtHxI41XyLSy7DxNwNIGeZ61VlanW2YdEs2Xm4tobitBUxvX6pPVBjUXUfzBPP1Embl2Vvnq+HcErDrWWgfk2bm1azCSa78WNGUfiTYKiKcn6xYrv+PWhFyxt/SU6SA1KGlSqEmShAotyJwXmSZs+psWupoMuFusXOckLyKJFhLepLpr8qBFhiYXGvSik+C0wU0TDpcP7chrd1+TbD1a6IqvGCmP2tHPuqZekz9NYHVjkUQvdazKnwZH7QxqMqt6y4oj5scl0yRXeXTX1b/22mt2si92vngTtQGlIU8NBc9VPg466KCum5K04FSamqREjz3Im0QigDwVtPhZZZVVbNJirAXbnXfeucCOtCuz0pJngzwiVJcahGUbqhflRQsQTcr16PuyO4mh0Xe0Gys+qjdNHtzCIVr/4ivBVRNHLS5VN+4mtCLMyuQlrb0V5VfWBv0dKdmueGjh5MeVyRI4XTmS2nAoe/bbu2Ls/cd//MdC7cLZsruMosy3tRBWPyaxSkLxuuuua+1CEzG1Pdmunu56YLlb+dTfxNm8FgtaRKmdymNKT9n6SvMQKypgOS9aMfb7FIn7ujX1uuuuszGIol69WccY08aA7rJS+99nn32MxCz1o+Lqe9f6fZtv+xJw1Pfuvvvutk9yMR1lA9oAitqbG1f1O9929E1dbnLWWWfZvtv3Po7rB5QHcZS9ibP6P3fxSVJ9lemD/PFY7Vz9uzyF1B/69Rk9+pc1XvtlknApW3Djq9pT2pNlJ3HvunAIEkCjMbBcGSXgqo/TmKfxX488zGQXSbcXlp0Tuffchp3mIRq73DiYN13ZgYLia3EsgcofSyW6nnnmmXaDTYtjfx7n27b+prnWcsstZz/r5kYaC/0NxzL9a9zCVXmW4CuvlyJjaFEBS4Kk2wSLzjE0Z7nnnntsv6rLb9R/Z439EiLEo0h/XKQdiL2YyJNTIqXfP/h1GR1bygorRfn4fZd/yYbareMZ7dfT8lZmfp7ULsrYpk5VaH6v/Efn0Woz6lslemp81bhQlrM2tjVWa86v2H9aT8je1CfpNIHartLXnELirZ4kASvU+KFvhEwry87TBKyia604Gyi7DilzhDCrn9AGV8j1Xt6xoIq/Q8CqYq10eJ7UGajz1gQ5RLyFIgsgJ0LI88s/HlKmg5THlHa7JXRoMRsV4Zzrvh+41XVOmuxr0hO91U+TF022o4GE0wY3t6BbbbXVYkUlFx9M+dNgufzyy6damJvkxMX6SJuoRxN1t3ppchQX40wilupfHXKSB5YmDhqEtZDTjrgbgN233K63v7Ou3Q1NHCTaaYIZ9RRzCy1NGPVdTcw1odDuc1yMFH8SLzf2733ve/bzjtNXvvIVexNW9Aism1hI8NICUPyz6r8sszJ5STKCMvzK2qBbLGrSpfaghb17ZBdaDP7pT3+yE/ssj7+kNhzKnp1QrjxKPPADHft59YWlot/2PSbi+kYtRMVJHjPdFbBcncnzJSr2+DF9/MDXZesrpIAl8UaTY9lM1NvWtR8JIGrPmri7J0uYSBsDQrNSntz3tDt87LHHWjHKPf44FRUH9BvfTnw7cDu88t5Vn+hvVjhPZW1MZHkCSfSR6KB+N+r9lDTelumD/IWUFnnytvTz/MILL9j4TWLjt7ms8dpx9Heq83pyZtlJXL/pRGcdYVWf5R+/8xckce9KoFTeNK5Eby/s7lTQ1ZXSSfNyTvqONmdkB/I+0BgWFf/cxoX6I42BEuh825aA5Iuf+pv6FtWlxlwJlvIi1FOmf41bICrP6jvl5exvHroyJs07ighYTtBQaIK4b6iNaXNL3vVRgSJp7lemj8nbDlR2N647r6SoN17S2FJGWCnDR3PpU0891W5URi/ZcP1A9Na2tLyVmZ8ntYOitumPn2PGjLECln9BlTuBon7DbaR3h7NEcdmb25B35fC/ow0QrUX0JAlYocYPfSNkWll2niZgFV1rxdlAmXWI0umOgJXVT4Ra73V3jGnn+whY7aTf0G/HDe7dQVFEwErqVMp0kFl5jpsIZw1SSWVJei9JkPPz5g9WWccI/CMd/hFLPz1XLl/MiWPhxDgtwJw3h/+7LBZZfP2Jsi88/eUvf7GLHnkOaHLpLwz1jlzIdRxCE13FWJIopgWdRE3fK8//vnNZ1465JgkSLORZpYl70rHVt956y04qNJFyC8asMpdh5hazRfOSxLc7/JKCFCfZYNZiMS3+SDT/cW04pD27+tQxRwk+2g1O82Ys823X/iWSRQWYtIln0RhYftzAJJt3PLXQ0c6ujk2Vra+QAlZav5DWvrLynjQGtIpV1pij+BbycIkLOu+3p0MPPdR67GY9WXFP3PvOa1Ailu9B4v4eN0aV7YOy8pRUn1nslFf/0pYiR+iz7CTK2Xl46b/7R1fd78RGbVkbSRJs3A2AKrs2Zy644AL707jbC7PqNOvv3RWw8gS/jzuemVU/cYyL9q9Zc7mi844iApbjKq+yuDlGXN+f1jeV7WOyOPv24cZ1bbxEN2DSxpasOUtcHsrwkceWxlXN2zRfdB57Zfv7rLZRpJ0XtU3XH4p50jzaCTw6Iq5NpDKcXZ3KO1YC9VJLLbVQsR1XbZS4eXhWvxvHrsw7SXVQNK0sO886Qhgn3hddN6bZU5G+Q+mkfTvNDkKv97LaSNX/joBV9RrqsPz57t15rrTOU/wiHZG/+9ddDyyXNxf4WztoUs11XMN//AVI1iBVVMBK8vyIctOxOXm8+TuecWyzdouTyhWXVtYEIYuFn6a8uHSsTYGzJYCqI/cfX8DKGuyieS06mOp9/2hG0s620tWEQfEmnAdRVpnLMCubl6S2VZRfd2wwq7zdFbBC2nM0poOOp0rcke0prk00Lk6Zbzv2UQ9MV1dJtlpUwPLTyepj/bZVtr5CC1juggGJPBIQXHwpV5a4Y8lZeU+y+1axympnees0Khq7APcK9i9R28WS8+s5KZi4dux1DFPfjotRlDT5LtsHZfW9ZQUseQr/z//8jz3GJQ+IAw88MPclMVl24nP0jycm3fCX1r58b3RfKE4bT/2/pR2/9+tK/17GAytNRHX50EJc3ldaiCsWlryOyth20f5V348bH1z9xXny6J2iNhX3Df+IZFb/6dpa2thfto/J4uznLeu3SW0xa84Sl24ZPurDtdGn2EDyVvrc5z5nL3aRp63GWnkqRp+svOn3RebnSXVZ1Dbz5KtoWeI4uw3PtNtV47zH0vrd7owf0TKFSivLdntKwCqyDknqn5LGUMcuzXa6M9fO6qfq+HcErDrWWo3z7FzS3bExFyumO0VqVwws5dkFaVR55J2jXQ430Lqgwa0UsPxFctoNR3kn5S49BV52QUmT6kYTbsXVSnqyvpl3kPcDcWoio8W9Ewtc4OW4RXaeK9P9Ca3Oyue9JSrvznZ0YM0qcxlmZfOSVW+h+cWVLau8oQSsEPYsXm5C5m5Kc0Kq4vcodo/c9N3NWmXaUtZErRUClgv6mmQP6tMUV0/HosrWV0gBy1/oyFNNt9i622TFR14jWgBFF+xZec8jYIVklVXXZQQsP8C9+kiJCuoz9ehvGq/kEZrUzz3wwANdxxnjvImSJt9l+6BWCVhuTqCxWHZQZJ6RZSeunTgPL3nn6oiQhLKs+JJxbcx5Uei4qzy1nC1Hf6vjRopH5T+KeyMPShdbMm1RXCYGlut/47wA3bfiNt3K2naR/jVpgZhVfyEFLHepTNr8VccZ5Q2WV8Aq0sdkcfbzlfXbVghYRfgor9Hbd13+1TY0tur2Sv+YbdZ8quj8PK0ei9hm3v7Q/15WWeLqz9l62lwtLt2kuu7u+OGXJ2RaWbbbEwJW0XVIUv+UNIY6dml2EHq91511dxXeRcCqQi00KA8uTkbcufCyGIrcQui7Anf3FkI/PoRcn+UG7E9g4yZSWYNUqzywXAfvx+OK452VvyJ1VHYi6X8jKXim+03a7l9eASZrERVX5rweB9qRlgu3O7qZxbcMs7J5SarLrMlC9L28u0JxNphV3lAClgKgl/FASLN3HUXVQlkedorfobpV7CEt/HVMI6uu49KO82bwf9cKASuvaKt8lK2vkAKWG0MUE01HG92FFcpfGvOsvOcRsEKyympnZQQsF0dHtxkpELIfMzCrn3NBh8XQv3giaqdxY1TZPigrT0XFhui4kOTJmNaus+xE7/rilX+hQ5Hx0f22iAd50fSL3ELojsn7N4Tm8cByduwf2euObbsyZvWvSQvEtFhKaX1EkWNAWeUrOrfKagchxuqsPLdCwMo7B4srn+b1inV41113Wc97bRZFb11N6+/LzM/ztq8s2ywz9me9U9YDKy4sQVJdd2f8iLILmVaW7bZawCqzDknqn/Tfyx4h7M5cO69t1+l3CFh1qq2a59UFkVQMGf82t+4Wy48fIC+IsWPHLhAw0U/fdaq6Vcs/M16mg8xabPaEgBX6THSRCW9WvSUFpHfvZQ3Y+l1a8Ez9Pa7esmI4Ra9E1y59VgwsTVh0m4w8OzTBlytxK2NgJS284piVjT+TVH/d4Ve1GFgh7VmTPk0gFKzfDzYvjppsK4aNgqm6mFJlvu3sXd5OrYyB5fcbWaK2bydZi/skwTGUgBV3LNfPXysErFaxyhpzyghYaUfF0xbJslUF25YYmxXsvA4xsKL9dRHPqCwbd7cZamMiT/B13QImr0Ad34+7iCKvB1bWeBv3dz+YdNbcyJVbR0c1tqkP6skYWEX716QFopuX+TF/8vQRRQQsV2fylovrp4sKWGX7mKw+xM9HVrykkAJWUT7ROVn0OL5u8NQm8YABA7ou3kkTI/W3MvPzpDZW1DbzxMCKppk1H06b64aKgVV2/IjjFjKtLDtvtYBVZh3SCgEr9HqvzJhSpXcQsKpUGx2eF3fTW9wV590turtpT26rSbEo/EWmjr7ttddeXR5TaZMepal4GtoJioubFSc2+Ld/tPIIobg5UU4TNv8qa8e06C2E7vbEuJvhlKbKJgEnGhw9WodZN+q5YP5abCR5x7jFUvQWKn3Lvx3Q3+nzb9GLuyHI/V2xEfRd3ZSUZZvu7/Ic1HEqPc4TREHddWtO9AaptFsIkzyCyjIrk5ekNleGX1kbzFosdtcDS2UMZc9uZ9+/8dJnGJfXot/2d/ribhVydaPjyb43UFrekm6Xcjd4xt0U5tqX7FQ3PzkBoGx9hRSwnFdj3M2Urq8LeYRQLFrBKmtSXkbAcjYYF+vQ3b6qW9h82/H7Ud+DMKl/yLqFsEh/mOV5UtYDqzvziTTuRYQ+lwdnO0kCkuu7s2JglS2Tu85e43bcTYJK190mKAHev/3UebGoHuJuEs66hTDJAyeOcZn+NekWwrSbE5PmHUUELOf1L7Zxt2eKqeZI2hxzN1JmCRRl+pisPsS3Gf+kQpyHZdI4oTFHNiFbiLu9VPNid5GNu4GzKB9/YyLuoqEkdmlMHZsi8/OkNlbUNn3hOO42b//v7hKOMpz9+UJcnRa9hbDM+JHELGRaZdZnWe2tiOdrmXVIKwSsVqz3yo4rVXgPAasKtdCAPLiJjnZm4kSFKIIpU6aYxx57zF7L7B+DSELlB4eX2HHIIYfYW8K0k6O/adKinTJdexw3SXdXL+uf8uDadttt7eRDA6u7KUiBg30By3Vq8srQJEY32ukddZzadb311lttQPeQApYWIVF+/uRTgUu1eNFOlZ5//OMfVtTSDkJUtEtiqVhQmgAqVko0PS1ozzjjDLtTr+M72q3NUydaJGti4mJ1aBGlI5yaMKcFonVHPlUO3Yi1zz77WA8YTQ51vOHiiy+2ruXRibICvv/qV7+ysU/87+o93ewlQcpfaLmbt1Sn4rTLLrvY78h2nnrqKXP88cdbW/An8W5BKJtJeid6HCdrUPXtuAizMnlJ63aK8itrg2UFkbi8J03mQ9mza+9z5syxguUWW2zRFe9O7evnP/+5vcTBb59lvq2FjIRVxdL6yU9+Yq+ul4Dk2t6dd95pi++LEG7HW/2PJrISn/WO6uWcc86x9h59R+kpffW1+r0EM8Vf0SNbV9tSGzvggAOsp4mesvXl3ovbvCgykfS9bRXkV2XV7rP6WXnE6Bp29Vshg7ir3K1glbX4LCNguXd0g5cWkxrrxEwLbS0oJHxG7UB9+bHHHmsUr0Z9st5Je5Lqq0wf1CoBS7F01CZUptVXX71QbKok7kpTAe51GUqRwPCOi8YyzRM0pqqd+mOLFvzqP+I8tLo7PYzOjTS/UTt0sTo1fklov/vuu80aa6xhxzqJ1np8cTM6HvljqY4P+ptnZWy7TP8aJ2CVHUOLCFhi4/ppzTH98UDfVzuTqCNPXdWr+qissb9MH5PFOWo7zrZ1xF31pfrW49dltH/wvT4ksmqc0PxSfe6TTz5pxyHNn6JzsKJ8XN6idqbvaMzTzYn6m77n4sQ5pnHz4jLz86S2VsY23ZFseWz69qHySPRTeXRroMZ6rXHKcnYbpdH5gvorrV20FlEMMfcdN767jSB/HlFm/EhiFjKtMuuzrPZWZN5Rdh2StAHrvq2+IxqjMSvfZefaGmt1+7rmRptvvrndcJfAqX5f449u6pXYHve77o5BrXofAatVZEl3AQLOQ8NNdKJHcPwfu50ILQrTgodGEavD1qJLO5rRmwDdbzVgy0MrKopp0nHZZZfZzl7vaoDUbTpaDOnRwk6dqC9gacA599xz7SJP72jXXx2AdkU0cdakRQtY32Mjq3NK6lT1rUmTJplbbrnFfkf52X333c3Xv/51mz957mjBImYucKY8mxSrQ3lT8Mv//M//XOjoU5KZ/ulPf7I36Kljc+kpD+Khf+ZNT+9r11eLS8dR/5T3k8qgtPS/tPhEN954o5E7sn6nSbdi3ihd/bsmNJooRK/M9gNI6nsuIL14SIDQ77X41UTOPX6QRtmnJgTqzJVXMRA/7aL7x1EkwImTJnDRd5Q/efl961vf6vLOyqp/5aUss6J5SeuiyvArY4NlBZG4vKdN5kPYs/oItT8Jo7Ih9RGyRb+dxR2/Kvpt/yY4lVPfkf3JdvVPTTw0ifEnnnpH4o0TqtS21E/oHfVjmiipX43GcFLcGy2wVHf6vfos915cOylbX84LRH2jyrP88svbG8vUxopMJMVDfZzEc9c3q92pnap/kHCj9qM+L+otkJX3rMVgaFZZ3ysjYKkf0jgg8UaPxiPZrerS9bfqg5yXg+xILJ3Yo34y7vGDhafVV9E+qFUCltuxV/+useXTn/507hlZEnfnhaF+vegFJy6YtLN/8XRji9LLcxQxdwFifqi5keYq1157rW0bbkzX4trdUinhUmNilJXyqU0rLX78sruxVL9XH6K4a+4pY9tl+tekBaLvKRedd2gBp/YgBv68o6iApT73N7/5jQ2s7+aMfr1G5wx5xv6ifUwW56gp+BdgROtS/z9ubFEa6h+02eHPB1Uepae2IBvShRHOA0vvFOWjtDS23n777QvYmbNR8YyerkibF5eZnye1sTK2qbTi2r0rj+xQ7U0eYu4py/nKK6/sWru4SwBc/cR9J6nfLTp+pPVJIdMqsz7Lam9F5x1l1iFp/ZPGYAnAsmttGEgYli1k5bvses+FdNFc0MV/diEvNId1c8O433Vn7GnluwhYraRL2paA31n67ulJeNziWV4gEowkYuV91NG98MILVsSSB5cGRV9YUmeuPIwaNWqhXVl9V4On3lWcLr0noUMxYuSloElcNMaPJi7awb7ooouskCJxw72jch911FFm5ZVX7to1yuqc0jpVDQjyIlO59GgnVYKKe5xXkna+tCOl/GtSKhFFnlJx1xCncZVwI1FPCr0mKGXTc/m66aabrNCjBawEMO1iq4MX2zQBK3r7i/6/bnyUN5YWrPIWi7ttytWNJpjaEdWERjdyyZNLnn3ysIo+0TJrcNGuuDyskhZBce/oOOe+++5r1lprrQXsLKv+o3VZlFmRvGS1qTL8itpglqgQ4gihK2coe5bYI6Hb71+y2lnRb0dvY5JIs8EGG5i9997bLkQlCEfFKPU3V1xxhXE249uuRHZNwOKCkEfrTG1JMQIVMDfaTsrWl9qs+iVxUx/ge3oUnUiqPh1P9dfq4yVUyANWY4X6SPXJ0bEmK+95FoMhWWV9r4yAJTbR/la2o/52jz32sGObPIjcsRb16xpHtNGS9vgebVn1VaQPapWA5UROCbLyNHEeRVl9nv6exN399zxpxG286SZUtUMFpHabXBontBGlxX/R8TlPPvzfuHFUfcQTTzzRNTdS36W289WvfjV2TFQacWOBNgHlxax+wnl8u+91x7aL9K9p40PcvEOeB/KAk01Ej/EXFbBUVsf0wgsvNM8884wVxlxfHZ0zFB373TwurT/O4hxnIxpbtNEh0UPzRJdf9Q+6XTdubFE6mqdp7NGi159LaS4mEVx9ui9gFeWTZGdJPF3Z0ubFRefnWW2qiG26tKLv+P2x83j2vxuKs+bZsnfVa/Q7af1ukfEjK7ZgyLSKrs+y2lvWOBa1hTLrkLT+SWK11j3PP/+83WCU5+vIkSNzCVj+OJ93vefGRM2VtHmofzqRUf+Uo4EcAuJ+l9Uu2vV3BKx2kee7PUpAHbbc/7W40yMRQ9fyxokYPZoxPgYBCEAgJ4G8t9DkTI6fQQACEQJZQifA6k0gz42Z9S5hudxnicnlUuUtCEAAAq0hgIDVGq6kWkECUtDvueceexRP3kTahVt77bUrmFOyBAEINJWAdhq1CybPzegOp9s1dMdfihyNaipPyg2BIgQQsIrQquZv5eEmT0AXc9PPpY7I6MijPIfkkZp1GU01Sxg+VwhY4ZmSIgQg0DoCCFitY0vKFSWggOB64iY3Fc0y2YIABBpCQLFmTjvtNHtEVpcJuFus3K2ZOjaSdKNZQxBRTAi0jIATsFxMQwVAHjduXKFjiC3LHAlnEtCxMQWlVwgKHY91AYv1on+pzf7772898Xn+PwEELCwBAhCoE8cwWiQAAAT3SURBVAEErDrVFnmFAAQgAIGOJqDgyPIQUCyMuAsUFGtEf08KuN3RcCgcBFpMIBrrSvHg5LWtCwd46kEg7kIW/7KN0aNHmx/96Ee5L7WpR6m7l0sErO7x420IQKBnCSBg9SxvvgYBCEAAAhBIJaBAuwr2rIDbuhxCjxbSCg6twMnRoMnghAAEIACBfxNQAGl5YSlgubuURwHrFXRel/gQ/3RBa0HAovV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jg/wEYpSlPzJvlW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0" name="AutoShape 12" descr="data:image/png;base64,iVBORw0KGgoAAAANSUhEUgAABLAAAALmCAYAAABSJm0fAAAgAElEQVR4Xuy9Z9ReRbn/P0R6QugdDCCGAEondJFQQpWD1NATCKi8clmOLnXZzvkra8ny+IJeA0hHpBp6N/SAVOmhNwHpJcB/feZ35jmTyew9s/d97+fZ9/18Zy1WSO5dZn+mXfOda66Z54svvvjCKImACIiACIiACIiACIiACIiACIiACIiACIhASwnMIwGrpSWjbImACIiACIiACIiACIiACIiACIiACIiACFgCErBUEURABERABERABERABERABERABERABERABFpNQAJWq4tHmRMBERABERABERABERABERABERABERABEZCApTogAiIgAiIgAiIgAiIgAiIgAiIgAiIgAiLQagISsFpdPMqcCIiACIiACIiACIiACIiACIiACIiACIiABCzVAREQAREQAREQAREQAREQAREQAREQAREQgVYTkIDV6uJR5kRABERABERABERABERABERABERABERABCRgqQ6IgAiIgAiIgAiIgAiIgAiIgAiIgAiIgAi0moAErFYXjzInAiIgAiIgAiIgAiIgAiIgAiIgAiIgAiIgAUt1QAREQAREQAREQAREQAREQAREQAREQAREoNUEJGC1uniUOREQAREQAREQAREQAREQAREQAREQAREQAQlYqgMiIAIiIAIiIAIiIAIiIAIiIAIiIAIiIAKtJiABq9XFo8yJgAiIgAiIgAiIgAiIgAiIgAiIgAiIgAhIwFIdEAEREAEREAEREAEREAEREAEREAEREAERaDUBCVitLh5lTgREQAREQAREQAREQAREQAREQAREQAREQAKW6oAIiIAIiIAIiIAIiIAIiIAIiIAIiIAIiECrCUjAanXxKHMiIAIiIAIiIAIiIAIiIAIiIAIiIAIiIAISsFQHREAEREAEREAEREAEREAEREAEREAEREAEWk1AAlari0eZEwEREAEREAEREAEREAEREAEREAEREAERkIClOiACIiACIiACIiACIiACIiACIiACIiACItBqAhKwWl08ypwIiIAIiIAIiIAIiIAIiIAIiIAIiIAIiIAELNUBERABERABERABERABERABERABERABERCBVhOQgNXq4lHmREAEREAEREAEREAEREAEREAEREAEREAEJGCpDoiACIiACIiACIiACIiACIiACIiACIiACLSagASsVhePMicCIiACIiACIiACIiACIiACIiACIiACIiABS3VABERABERABERABERABERABERABERABESg1QQkYLW6eJQ5ERABERABERABERABERABERABERABERABCViqAyIgAiIgAiIgAiIgAiIgAiIgAiIgAiIgAq0mIAGr1cWjzImACIiACIiACIiACIiACIiACIiACIiACEjAUh0QAREQAREQAREQAREQAREQAREQAREQARFoNQEJWK0uHmVOBERABERABERABERABERABERABERABERAApbqgAiIgAiIgAiIgAiIgAiIgAiIgAiIgAiIQKsJSMBqdfEocyIgAiIgAiIgAiIgAiIgAiIgAiIgAiIgAhKwVAdEQAREQAREQAREQAREQAREQAREQAREQARaTUACVquLR5kTAREQAREQAREQAREQAREQAREQAREQARGQgKU6IAIiIAIiIAIiIAIiIAIiIAIiIAIiIAIi0GoCErBaXTzKnAiIgAiIgAiIgAiIgAiIgAiIgAiIgAiIgAQs1YFhS+DTTz81s2fPNgsttJAYDGMGw7bw9eHZBJ599llzxhlnmA8++MDes/DCC5tDDz3UrLLKKtnP0IUiIAIiIAIiIAJzE/jwww/NvPPOa+abbz7hEQEREIEkAQlYSUS6oB8J3H///ebCCy80iFirr766Oeigg/pGyLruuuvMNddcY4ttwQUXNIcffrj58pe/PFcx9jODfqyz+qahJUB7Of/8881nn31mM0KbOuyww1rVb6Ta/r///W9z7LHHmrffftsstthi5qijjjKLLrro0ILV27tG4LnnnjOnnHKK+eijj+wzd9hhB7Pddtt17fl60NAQULkODXe9tXkCjKcXX3yxuffee+3LJk6caLbZZhszzzzzNP9yvUEERKBnCfSkgPXFF1+YV155xfz97383Tz75pDXG3aSCCftSSy1l1llnHbPxxhubkSNH9mzhKOPNEMC4P+200wxeFSQGyoMPPtisvfbazbxwkJ+amsSSnW4y+POf/2weeOCBrnzlUE646EMef/xxc9ddd5lZs2aZ999/39DXUD+Y5I8ZM8Zsttlm1utmxIgRXflePaS3CIQi1je+8Q2zyy67tMbYTrV9CVi9Vd+q5lZCR1VivXG9yrU3ykm5rE4grNuLL764XVgZPXp09YfpDhEQgWFDoOcErJdfftlccMEF5sUXX0wWEhNPRKxdd93VeqIoiUBMvEGMYDvQuHHj+gJQahLbbQa9LmB9/vnn5r777jNXXXWVee+995J1YIklljB77LGHGTt2bGuEi2SmdUFXCCBoXn/99ebaa6+14uaXvvQlc8ghh7Sm70i1fV/AWmGFFcwRRxxht0Mq9QcBCR39UY7hV6hc+7Nc9VXGhHV76aWXNt/97nfNqFGjhEcEREAECgn0jIDFJPOWW24xV1999YC3VW65LrPMMmby5MlmySWXzL2lJ67zJyNkeN111zUHHHBAT+R9qDP58MMPW7dlvGwQOREkmIz2Q0pNYt03dotBtwQsBOe9997bbLTRRoNWDB9//LGtB3iQIUjkJvKKN9Zuu+3WN/Um99vrXtcv/RWeehdddNHAlgc8fhGC2JI31CnV9v0ywJNwypQpWtwZ6kLr4vsldHQRZosepXJtUWEoK6UEqo7zjKcsHrKjhhhYe+21l53LKImACIhAGYGeELDCVW8+iAkkK8hs4Vh11VXNIossYuMZvfPOO4ZtHrfffrshKKBLbZpkdKtKVh0ouvVePafdBFKT2DblHsPlpptusllaccUVbbyuwdr2GwoRfr+y6aab2n5lgQUWsCInWwvvuOMO8+abbw7gow/acMMNzZ577ikRK6NS9VN/xdgybdo089prr9l6i+jaBqM71fYlYGVU1B6+REJHDxdeSdZVrv1Zrv34Vf00zvdj+eibRKBfCPSEgPWPf/zDnHvuuQOeV5xS8a1vfcuMHz++cAsPp0URcPfRRx8dKCsmGf002dRA0S/NsLvfkZrEdvdt9Z+G2HzCCSeYN954wz6Erb4I0oORYqI4wtm+++5r1lhjjWi/wj1sNbz00ksHgiSz/RSvMYQspXIC6q+aryGptu+Xwde//nVz4IEHahts88UyaG+Q0DFoqAf1RSrXQcWtl3VAQON8B/B0qwiIQDaB1gtYeD9wqo6LecU2LyaZ6623XvIjw3vLTmRLPqyFF2igaGGhtCBLqUlsC7Jos3DbbbeZyy+/3G7dI0j6kUceaQ9gGIz00ksvmZNPPtl6V5GIA0QcNLZVpdLTTz9tzjzzTINITmJrMlvICD6qVExA/VXztSPV9v0y0Jbz5stjsN8goWOwiQ/O+1Sug8NZb+mcgMb5zhnqCSIgAmkCrRew7rnnHnPhhRcOxKdhaw/xinKPWA3v32qrrWzcmn5IGij6oRS7/w2pSWz331j9iWzBQkB64YUX7M14U+Idmduuq7/x/+5AMCPuFacNkngn7yYPOYn7CeINZ5cG03ssJ49tvEb9VfOlkmr7ErCaL4OhfIOEjqGk39y7Va7NsdWTu0tA43x3eeppIiACcQKtFrCIaXXaaaeZp556yuYeLwk8HYh9lZvefvttc9xxxxn+JOWevIRnxp133mm3DP3rX/+y2xeZ6LLNaMyYMQYhDG8NthCVpQcffNCcddZZ9hLfA4xvI1YXgQtfeeWVgefjxcFWxy233HKu4LofffSR5fHss89mff4OO+xgtttuu8JrmYjz7ltvvdX885//NO++++5APonrsvnmm5u11lqrUnyf1HcR+BqGPheCH3NsLl44ZenVV181N99881x5/fKXv2wmTJhgy+OTTz6Zg1ERAz/weO77OUgA9vB65plnBjxw2NLKyXTrr7++2WSTTRqL4cT7n3jiCRszCoMW1tRJuK2zzjq2TvL/qUmsY1yHQVbFy7jokUcesV5MfNNge0ayZfHEE080GFqklVZayUydOtUstNBCGTn/f5eE2x+LnlHHmKtzj6ubM2bMsHWTtuxOyaN+r7322maLLbZIeom1ub8a6vZHuRP0n4D/cA777a997WtZjLMrmXdht9q+X7e23XZbM3HixMLsuG+99957Daf/Mv64cQxPSRaT8OIiTlyVRL/10EMPWQEZz2r/uZ2MO91+ZrfqWzhuu+D5MLvmmmtsfaK90pfvsssuhduo6bduvPFG89hjj80xVn/lK18xW2+9tbVLnn/+eeux7pimbABXbt2yd6rUA/9aWBNnEJsrHFuXXXbZWnXNt294dt0+kXz6Y6pvL8AZGw478fXXXx/oc/HKZTzeYIMNDPZBp6mugOWXa5g/8taUveL6DuJGYrfR5l3fsfzyy1sbl10UVdi03V7Ntbv8ulDnHr9fYm7k2jrzI+J25sxN2jTO17F3Om1Pul8ERKD3CbRawGKCwETTbfNZc801zcEHH1xJUEF4YqLsYmER7J0jWou2KnE9AsENN9wwMOgWFTPG9n777WcwsIpSbKBgICamlx8QOrwfkYdvZUByqZsCFtufLrjgAsul7PQ1hJlJkyZZ4ziVKC9Yu5hGsesRKzhlhHT22WfbP1MCEmWCxwvGe1leqR+77767Oe+88wZEvm4JWBhhPNdtZS1igUGGmPbNb36zUj1NsUUwQXDCuC979/bbb29FPOcdVCYODZWAFQrTTPw5PXOwToG8++67rVenS3W9p/DiYsJFotwJQO+3V/69jnFW9R7EBdpyqm4yQd5mm20MdaSIdVv7q6Fuf/Q7CCScPugfDhK2RRgj/O+8886VJmdl7b+Jtl/2PiZITMjZ3lv2rTyDcYoxkLhxqQRDFkqITenG9KJ7GHfwivzqV79a+tgmnskLu1nfYgIW9QMb4K233prj+2LjVc74R71j/EOQ4Lm5Ala37Z1UHYj9Tr/FWFRmN3AfCwzEPkV4SXnq0mZoq9S3MpuB5+B5yxhQJsSGAtb3vvc9Kxam+gNOwD7kkEPM0ksvXQfNwD1VBSx3ajd2kxOPYhlg3GI8IPZkajE25wNcnMjLLrss2XdQntiCjP+p8uwFe7WOGFX1HhbTzznnHFv3ytLKK69s9t9//8KT19s0zle1d3Lqoa4RARHofwKtFrD8TpaiwHjBM6lqIgi8E7A4phVxgRWyMLFqxMSW63MTqx4ITauttlr0Fv8beDfiBrF/XPycsveMHj3axgVyxg/5Q0Rx264wFtyqIs/BGCE/LrEqG+PFIMgqLX/mJESQffbZxxoaRQnPpDPOOCPru5g8jxs3zjz88MP2cWUCVuykuLI842E3e/ZsezoYqRsCFivecM8pM5c3vLEwzqqsMBZ9F+V0+umnD3xT2fdjCGIYury2UcBChKP+YVhjNNN+8PQbrOQLT514f9FPMPFyE6RY/1THOKtyD6IK4pWbsOYwJOA8dTMmYrWxvxrq9hcL+J/iTH0mVmMVr77YM5tq+0X5p79FuMLDrGzi79+fE5eSZ+G5+re//W3gMJYUQ/pODkgoinfZxDPJU7frWyhg4WUNZ0SWMIXjFdfRX+EFl1Me9GcsYCBglI1//NaEvZMq0/D3qv0X4xtegwjxRaIHC2mMl6E4WJY3Fh4Qmnz7yb/eFxpYBEUoZEGN8kmlbpyuW0XAqmozwRHPeEJrdLKIRP2EydVXX51VV+GW03f0ir1aVYzi+6vcU8XG5tl441On8Q4PU5vG+Sr2Tqqt6XcREIHhQ6DVApbfuTPRJcgywkcTKTboM/nAWEKM4P8xCvF2mD59unV3dwYlRs9hhx1mWPUoGyj839yzOQlq1KhRdgLKauGVV145sLWJ68tiftXp+MPA9hgv5IHvxCuNv2NYs7UBTxX3jRjdbN+MCX/hM8k3ohRiHVuXWKXnGgQrPNvcdk7Ho0zAYpsJBrzLh8svIqTzfGO1HK85BuXQyO9UwAqNBt4/duxYs+OOOxpc4amXeCnMnDnTGm6+x0I3Tr2kXrIFlS13LlF32P7D9h1ETuoOWwtpLxjvfmqbgMX3ILjAi1Rn+14n7Z9JG9twnScb9Zrtq3CsmhCSiePlypx+Am9FP9Vpo7n3sAp76qmnzrGVFcGa1XTaHAmREG8a+hUncjFpwLCN9aXhooFf5+gjBru/Gur2x/eHfRAT2J122sm2P0QW6jTjAadT+l61bN/GuyHlXVBU75ps+0XvpH/2J6B4QvGtLF64yS3jA9cQX9L1t3iasNgCm1iKnSRMXWVbq2t7sXGnbGxt4plN1Lcyz2nGfrYAsrhFgjNjpkux8Y9+hjbO+IdNUmf8a8reqdKHhv0X7QRxnbGNesff6VtZ8GN8d55E1EP6WbbNhykmdiAg4WHF1k3u5TnYIthxfntlERIbkzEzTL4t6v9GPrEF8EDkvvfee88ugNI+XH/LdyAO1Vl8de/KFbBoj/T1t9xyy0A2aZu8f/XVVx/4fsZfrnNjVzdO033yySetcOjKKbSfyRu8YcmYlGM/95K9WkWMcoWTew/bP9mN4kRv6jEiKjY2/Scs8WBk8cH3OiS8BnOTcCGlTeN8rr1TpW/RtSIgAv1PoNUCFq7wbqLbiadETjGy6jpt2rSBFTU6fjxDYhPb2Io8ogaTwtDjJjZQlK32hQMV3ldsecTQDVPVjj80bhgEmZywZz42ySJGF9s93CpjkZgWGndl34fBxDN9QaZIwGIF9aSTThrwFCO/eI4UbSGIreZ2ImBhiFEnmJySeD9bFDEcYrxC47lMKMipk1zjx4ri7wiIbFWLCYmUE4YzccKccdg2AYvT/yhTPMS6YdjncnTXMcE4/vjjbbwSkotHE5u0pJ4dtr/YFueqbZR35txDWeP9RZ13dbPsdNZwclG0HbtN/VUb2l/YH+PhySSXPitM9G14oTpxFBGR2GpVYjb6z2yy7cfqdhgbrqyviU2U8ZbaeOON53o0XsJMvpxXbOrEz3DciW0xbuKZTdW3mIDF2ICowJhatHUrjLOX8laJeY4VjX9N2TupPtP9HmNd1n+FwmJs4YM6eckllxjiLpEYX/BCR3iPeRaF7bVsPIoJWGVe1mF/y1ZY+o26Htm5Alb43jJP0NBeSYnQZWXrwmLQdkmMp1OmTIme6huzn7Gp2DLsp16zV3PFKP8bc+4JFzLKdkSEbIvqdJvG+Rx7J7df0XUiIALDh0CrBSw/Rk+TAlYYkydn4hGuYBZthQoHirJJgat2rKKw3cIZAggWCGphqtrxIx7gMeLij7A1A6OxyG089JZh0kbsB3/yFgoCOezCyUeRgMXKK7EUXMo5gZJ74OcEnE4ErHACmfP+0NBmdR1Dro7hSr1kQox3FYlnTJ482a6kFqVwYtAmASs0SPH4+853vlPL+6luFx22GTyKDjzwwFpeMjliWNU2ynfl3MPk9thjjx3YJpOKIxbGAixqc23qr4a6/YUT4rJJmauPuRPNVP1tuu3H3o9XCjEM+W4mPghSeJEWJQQvxGB3+AceacSyCxNBrvFOc89NnfgZcmdMwbtrueWWG3h0E89sqr6FAhZs8czD06jMOy8c//C6Ish76p7U+NekvZOq1+53FoXw1nGLY1W/LeaR7y+O8J6iRUU/j6GIUzQmxRbpEKSKtgjn9re5vHL6lXDsL/Oad+9FcCI8Ap581Cvab8yzLZXPsI6n4tWGpxBj32Ln+gtJvWav5ohRIcece0KxOeXZW3RohM+2TeN8jr2Tqn/6XQREYPgRkIBljF0xdzF5qAI5xhTXhQZTbBIZDhRFq9R+1QvvOeigg+zWnTBV7fj9wTL3REcGT0QUDJyY0ej/Tv4IiMoEJbVtpuhUH/eN4QQuN78hk7oCVujhEsYjK+oqmHyx5ZGtH6Si4N45XU14iEFKpHDPzDGKuHawg7iHHh5sAyWY8WCmqm2mLG85hmKd9+Xcgwcbq+1uAsh2Vn+CH8t3Tr1oS3/VhvYXnmCb07eF/VZdz4um236sfvBOtsiTWNRAKC+KCcQ1OfU/5JF7CvCsWbPsmMyWX8YSvKHd1romntlkfQs50VbZju+2+cbKIvxG4tkg4hUdPuOekSN0NGnv5PblfhzC1ME67pm0R0R7d3osW/fYQuXSVVddZbcaunE3tdjj7mO73RVXXGH/WiTc+n0n2z3ZlsXiVFnK6W9zeeWUa3hNzuEk4SJMzBMqJ4+MR3hWYxOTUgIW1yBCu2DkCIGIur4g2Ev2Kt9Tp7xT94SebbmLfr74HVsAaMs4D7cceyenDuoaERCB4UVAAlYw8OQaJ1STcJUtFk8nV4zyq13uPVU6/tAgzt06FRqNoSBEzBRiSZCqxClLCVihh0nuRLBbAlY4ec0xyFwZcrQxsYkIJk8KDe3cLsb3iOCeHPGziiE12AKWP1HIFSRzWeVeV6XNpJ6ZM4Gv874696TymlsvcvuepvurNrQ/X5yv4p3ANt7rr7/eIkqdsFpUbk23/Zz6kromp/6HXlq5E2Q8NDhBzcXowbvLxWxr4plN1rccTiHrcPzLHX9yhI46YkyuvZOqM/weih25Yzs2DGOIO60QG4b6RAoZ5wql3BvWp1gsw5TQEPvuOvcU8cspV1+0yN2xgEDCadD0+6RcuzDMZ2zBEQ81nlcn9Zq9mju+hixSdSQUGNk1Qfy31AKxvwDAO8NF8LaM8+StKXunTr3TPSIgAr1DYNgLWOEAXjWosy/gxIyGtgwU4SCRO5HAMGQlHAOKFG4T8UWQ3JXUcLCPTfJCg404XcQMSaVuCVihAVBFhAonH0Vba1LfkjJuiu7PvW8wBaxw22iuN1mKUdXfu2ks5UxM67yvzj05HHLqRVv6q7a1v9gqdhFztuVw1DkpdyJZdWLTadvPqS+pa3Lqfyjm54rwZe9u4plN1rccTuH35ggWMUap+5q2d1J1ht9DwSh3bC97drjQFhOhiu4PD/aIiTg5fWe32nCdcuUefzwvi50aPr8bgjvPDA8cwPucQxo44RC7ukrqNXs1tGlz+/1UvQrbc+5J7KmF57aM83Bryt6pUt90rQiIQO8RGPYCVh3j0i/m1ECQ+j1WZXLvqdLxhwNh3arqizGhB1oVoynlgRVOUnIH7m4JWLllEOPYaZ1yz/QPMWALCaflxYJH1zWcB1PA4sSyCy+80MbB6WRbZd166+7rlxhYIQcmYcTwQTx58cUXbVyi8ERO/54iA7tOvc+9p0p/lfvMJtuf3z7q1rvciUz4/Kbbfs73cIgGh6hwUACnh+E5U5ZiE/9OyrHoXW17Zqq/T/0e+87QA2///fc3eF+kUkrAqpOXKvZOKn/8nspjzjPCazp9ZmosTAkNsTzXuafo21PfV3bSZRWedT1GeUfsZEv3bhY3OeWR+FpsTS6KHeau7zV7lXzXKe/UPUWnBVYpU64Nd07U6UNz76kyzpO3qtdX/XZdLwIi0J8EWi1gDcYphOHAn+vO7qpDqlNP/R6rVrn3VOn4mzAIOjGGUwJWLoOQXxMCVpWtkeSnEy7+96SM6qIuKWUUufvqPr9qVxgGDe4ksH3Vd4fXh95xdbdMxAyvWN9RpY26vFa5B7acOnnjjTcOHF+ew6iXBKw2tL8cprFr6gpYddtmbtsv+x6EK05z849jz/n+lIC1wAIL2EDNY8aMyXlc4TX+2NDEM7td3+qMB3XHv6pCR7ftnZyCDfOYK86VPbuup0ruWFinXdW5p+gbq5ZrTjnErulEwOJ5xEplKyPbf1lUiSW2v7HFk0MMOCUxdgpnr9mrfGed8k7dIwGrbk3WfSIgAv1OoNUClt+5VzUqcwsuNC6rnkqWMjRTv8fymXtPlYlurxkEuQxCfk0IWFUnSXUmLLF60PQktu7zc9uWu84/3SvndLOqz69yfbhdpOqWYf9dL7zwgj3V04/TE57CVqWNVhWwwmPg3f3EF1t22WXNEkssMQcaAnS7ILu9JGC1of1VqWP+tb0mYIWnqPIttFk8QFdcccU5TgnD44ITUt2ptikBqy6LkL0/NjTxzG7XtzrjQd3xr6rQ0W17J6edhHksOqQm51numk5FsdRYmBIaYnmtc0+vC1gu/4yzDzzwgA3UzrhT5A1Mn7LffvvZ8cpPvWavSsD6v9KravNUvb5Kv6BrRUAE+pdAqwUsP5YIRZC7jSwsLrbUvPbaa/afw9OV6hiX/vNThmbq91jVyr2nSsefMmzrVPEwnkbsKOSi56Y8sMKYJLmrtE0IWHxDFSO70zrlmPknNVVZGc01nFNGe506Ed4Tnu6Ve4pON95d9AyfaycT4HCbTyxOWpU26vKbcw9c+Q62ZpIQGdZYYw3bRxadVJZTL3L7nip9YJXvctfWyYe7t1vtbzDaR04dbaLtx95L3BROEnNBstnqy0mhnMqLqBOmHM6dlGMRm7Y9M8Uh9XvsO8PTfXPHn9Q4Xycvddp6Wf+dymOdvr/TZ6baek7fGea7zj1F3576vk7LtQ7z3HsYq1599VW7FRmb/l//+tccghaLSFOmTJlDxEp9b+67/euatFd5T53yTt3TRF9HXus8N/eeHPvFL5eq19cpe90jAiLQfwRaLWCFR4nnnsTjF1MYpykMNB4OalXiOOUMWrmdfh0jsUrHH7LsRuBU8tyNWC2xCVro3YK7+cSJE5MtsFsCViigVRFPq5RL2Qf5xg0xI6ZOnWpWWmmlJIOUUeQekDLaky/KuCA8sj3naO+Mx3Z0yd13323jcblUN0+XX365ufXWW+1jik4vrVMXcu7BkwqxwcUl2nDDDc1ee+1lBfqilFMv2tJftaH9+UJnlQMqOqqc/3tz020/lkf/lFDq0b777lsadyln0mnafNgAACAASURBVBzGMsxdiChj2MQzm6xvOZzC7w0n8LmHiKQm/k3bOzl1Pwzinju2lz07DFqde0gNz8wpn5y+M8xfnXuKvjFVruGpfVVOYcwps25eQ/lfeumldouyS+GhLr1mr+bMBWIMU3UkFLK7cQgG+WjLOE9ecuydbtY/PUsERKA/CLRawAoNi9GjR5sjjzzSIDLlpvB47JiXUGoQKXpXKI7FtiO1ZaAIj67uVhwi/+jmokl8auCOCVjh8cG54mW3BKyw3uQeX8y3hhOs3MlHyKluIN/c+ty0gMVkCRGA04lIbEOi/RZ5COW26U6vw4A+8cQTreFEQhREHEwFlvXfSyytE044YcBbpUj4rmOc5dzjt7vcLU859aIt/VUb2p8vdLKF/eCDD7YxWwYjNd32w28IJ8A53rQ5E/8mTpxr4plN1rccTmF5hLH6crf6pYSOuhNt7suxd3LaRmiL5I7tZc+uw9g9L6xPsRMMc/rOMH917in6xpxy9RdU2EZ+xBFH2FhTbUxsfz/11FMHTrcOD6npNXu1brtK1ZGwbo4fP97sueee1uO6k9SWcZ5vyLF3OvlW3SsCItCfBFotYIHcXxXm72xn2GWXXbI7cP/0M+5nS8TOO+88R2mGXiKxa2LFH3pBhKtI3NOWgQIxAW8pXLhJ3ToJri671NHN4dazXPEjdXywK8eUeFP3/aFo0wnn0HiJ1a9YvUwZRbkMOu3yXn/9dSsUMRkjdcv46jRfYRlhDGIUkr/cdMMNNxjqsIvtUdRn1BFicwy63DL2vyfnnrb0V21of+GkMbf95dahsuuabvvhu+sIADn3hMJYrlgcfr/vudXEM5usbzmcwvIIxaLc8S9H6Kg7ZufYO7l13/duzP22UNQIPbeuuuoqc9NNN1W2b3wbsyhGY07fGX57nXuK+OWU6z/+8Q+DXZMak3LLqMp1HPpArEsS5XnIIYcYvFbLUhmfXrNX+c46i7mpOhL2HbltJVV2bRnnyWeOvZP6Hv0uAiIw/Ai0XsDiOHgmwS6GFYLA5MmT7VG8qURw2VNOOcUeK08qWpUKB4mRI0daj4yy1aswBk3RCn2bBgo/mDY8ONb40EMPnSMwb4wpMQsQvrbccsu5YqGwkkYga7b8kXK85Hge5cKfpKIYL6H4mBIvMXquv/56ewKOM+LC44Pd96UELK7jm8877zx7sg5p0003NXvssUepePr888/blUW3tasTT7dwUkW8JmJFECy5KIWBvctiPOUwSLWxst/rTig6eWfuvUzGqLcuADV9A22hjK17dhjoeskll7Sr3XhghimcbOfEALv33nvtFkdX79Zdd10TBof3Dd8cz8dwxbvtQdzb0P7C0zPZVjdp0iR7FHxZou/B65Ag+pzyVic13fbDPIVjYM4WJNrBaaedZrdgkYpO9AwFghyxmMkgHiWwjNXVJp7ZVH9fR8CCZzj+bbfddmb77bcvHH9yx78m7Z3cuh7aIqmxneeynWratGnWEwyhiT7Rb4uhyDN27FgrpGAzFqUw7ltR/5wSGmLPr3NPUT5zBKzQK5gx7bDDDjMrr7xyabHAk5Ns11577bmCqeeWJws606dPt5fneqv6i5ixEAm9Zq+G2/1SoQlyx+RwEX+jjTayC25l4QIoB2xy+ujNNttsrmvbNC+RgJXbynSdCIiAT6D1ApabyJx//vnWcCExMHNyybhx4wpLEyONSSAdtUtlAgSrV3gouXewhYItIwgyYcJQJPbN3/72t4Hri4ylJgeKqm7WTMgwAB9//HH7SRiBxM5BlCky8ohFcOaZZ9qtUkxqCCbLhN1P/mSDf1911VWt4Ug5hYk8n3XWWXabnUtFAlYoXjJgE+dngw02mMuIp0yYgFx00UWG73SpEwGLOnTGGWeYp59+2j6O9+++++6G+BoxF26MYa53J71xPRzK6mmqO/KNdq6FPUfRh2XAb3w3K6EIIE7AGyoBKzSm2XpF3UkZXUU8MPY++eQTK6DyTZ2m2GQP4Zq4PwRDj5Uv91Ae9EVOoMzx3vKFPK5nEor3QOwd1DXam3s+3xkTsMLVdtocAlxsG+Rbb71lV+aZBLk0FAJW1f6qje2POsK4AO9YYvxAQL/xxhvtRI64fUzOY0fFp+pwk20/Nqb5Hrpl9TTWDnhekYAV9uMpsThsA7G+o4lnNlXf6gpYsfGvKC5Z1fGvKXsnVafd76Etkoq5hjcvYqlb9OL0OsZB2qNLsYMttt56a9sGY+MOYwp9ufMcos7vtttudqEuTHXEqDr3FPHLEbC4N7TFlllmGWuDFIXd4LRAvOE4MZCxFfuK7apVt6iF3nl4WjIexexn8hkuYsYE816zV8PQBClbDVt15syZyTE57Adc3zxhwoTCcYX4Yiy+skDHFl36Dd8eb9O8RAJWbq+p60RABHwCPSFgxSab7tQttu4sv/zyduKGQcJkDeNsxowZA8fb88FlEzx+x/hhQGHy7xIu0DvttJOdQCLwkA8GKVaGGSCcSFBmkDc5UITbDDDSttlmG7viwoRp9uzZ1p3bT+G2Ln5bbrnl7LZKvIXcdyJAcAQyBpEThIoG5NDrh2fifcCKMYMnfNhKRVwXVuoQevxUdsoWopQvXlLuxKhgUsjRy3ipcMINWwdgHR7X3ImARR5Dbxvej4GHUcxqLX+HD4bIlVdeOUedywmsneqOYvWSus77yceoUaOsBwTH2WMwIzj6aagELH/VMHdFtojF7bffbi677DJbtqnJb4qn/3uMLeWJMU0boj3g3YSRz7abO+64w4qTfh3LKeNw8kE7pf5uvvnm1sCn/DhqnPYWq8MxASs0av02h3cq30FfSH923333zSHqcm1R3Ky29VdD3f4oa9o19dkl+ki2mzL2UH6uDyAQONc6j9+UWJmqq022/di7Q8GM/LMww5hC3w8LPExpj7SHsK8ti5sV9uMwRCjYYostBia5jDk82x9zyrxImnhmE/WtroBFGcXGP/oc6h5lUnf8a8reSdVp//cYa74NcR/7gfqHbcHYircO/08q84QMhRFn+yFM0a8zFvHtLOIRSPzNN98cyFKZjVhHjKpzTxG/XAGLb2OB0IlyPA97gTa88cYbDwh+1EnaO15TjkFKRCwrW/oCFs8YI13CrkNkYfxyCyvYStiB/nvLhMNesldhf8EFF8whSmFbcwDQmDFjbN1DrKFsGE9CO7jMVnvyySfN6aefPjCOw4z6SjgV6jVlR19A/WfxxF/EjNXrNo3zErCq9Jq6VgREwBHoCQGLzDI4YMTg6hwazqnipINnNYgBtSwxUcVrCwEsN6W8wZocKMhjuM3Az3ds4svvGEMMhm77VM63stLJ1k0mKbHEFk+2zjFpTiUGW4xvty20TMDyPRpyyh3DF08Pt62lUwGLb8HQYzXL94pJfSNbGzgxJnb8fOre8PeYQFj0DAwbBF3nBTYUAla4rTQ37k3sm2iTrLwzYXapyglTKdb+CnRO/RroOOeZx4pcTIxSXmUx474sX/PPP781dl0dLmrH9C3US9/jsKxe0A86cYXr8IhDBPVTG/uroW5/zrPDnxSk6pXzbs3Z6lH2rKbafuydfCeTUILX57QFxgTqquvzy/pxnsfEyo8bl2JI37XPPvsYYo/FUhPPbKK/70TAii3elXHLHf94RhP2TqpMw98R6LC5cvow7qWvZVGRU5SLvIRYxMG+ybFFXH7KPO65po4YVeeeIn65Ahb302cgYiF65CZYsiiG0FXV+8q9o857uRcPSzyEig5R6SV7NQxNUMYfzixAshhFKrPV+L1qW+EePPCw20OP/TaN8xKwcluprhMBEfAJ9IyARaYx5lg5w8j2V86KipRVXlZ42bJTFgfBvx8jHm8ePIVSRhVu7GxlxBOoKDU9UMRWUl1eiia+/I5xx2oR2zVSkxViKBBEN7Ztzf9uf7thEQ8GabbhUX5stSGVTXz4PVfEYusXghXGm1vd6oaARR7w8kIs8AWA2DdSz1h1ZIU8JWxU6YrwTsDQ94+eDu/nfRihrPYh+jBBGQoBK4wlk4oFUcYhjCHFtUxeEI66lVi5xEuJrX54CuYkypl+JXd7WGx7Z+w9ePUxaScveCiQytqxv1WgKN9MDFgFxhuTeoFnJil2fH1b+6uhbn/UEeJa4WFFuypLVetGqr410faL3pnb17qxDyZspyelTsNknHnooYesp7PzpinKR87Yyr1NPLPb/X0nApYb/xD/iO/oQhzEuOHtTDtnK6jbLlw0/rn7u23vpOpy7Hc8F8lzyqZDnEMQzokrR5uhnvme8rF3IyLgTckYVbbYVEeMqnNPEb8qAhbPYLyhvrDgW1ZnuJbxga2DCMV1xSuX7yrv5V3YSXjqp+zzXrJXWWwjDEDZAjHfjliIh9Y555xj8aUELK7B/qStuMXfovrC8+kPsCVioTzaNM5LwKrTa+oeERCBnhKwfKMLIQvjGeOHgQJDlk6bVWH2++OKzsSvrgcMz7zzzjvtxBa3XBc4lOcjEDCJJuZHKrZJ0wOFM1bYfsREwp34xqDlxLuiag4zRCfuY7WOgcRxZPsk20eIG4aAlWvYwAkPNlykebbjRpkQuwrvGRimTiGM5ZntmxjyeGT4q1Zs9XLl4Y4f51tI3RKweBaTWEQFeGGkOI8sjC+Ma7Y2uu9romvh/WwVRGDFoMVYpFwQJvD4ggH/7xu7gy1ghYGvu3FqDt+DQUiZUxcPPPDApDdlHf5ua0msX+E72E5IHXQJ9vQxTKpy+hnaFv0VExu+yXlYUUZM2NlSyGq0Y5gjYJEXBBX6KvLt91WuzfFc3hGe7MbWAg4F8PPe5v5qqNufY028GLbKwNOVIX0ACxkE2KWf60acNr8Od7vtp9qH62sRAGh31F2+EU8VxhXqKWMf3loI6y7tuOOOVsAvS9RvhCzqKxMyx5AxizqZO7b672jimd2qb50KWO47y8Y/Yj1hlziPVdd3pAQs9+xu2TupelX0O6yx6ejH/LE17BurLAr59g3PdvWYZ7BoRtBy6nLs8I0wn3XEqDr3FPGpKmCF5co2TARCtyjruCLeIVylBKSq5Up9om/AFmTxwb23E1upl+xV2jxbodkhgfjm7GrqGrxdvfPH2xwBK7RDw/kPz6dvxju8KO4Zz2jTOC8Bq2rr0vUiIAIQ6EkBS0XX+wSaOgGvrqHX+0T1BU0TKPJOKTrcoOn86PkiIAIiIAIiIALNEmjKXm0213q6CIiACPQvAQlY/Vu2rf2y8DSymCdI3cz7HgF4yHBiGCutSiLQDQKspLJ6yfYU5znCc7u5DaMb+dQzREAEREAEREAEOiPQpL3aWc50twiIgAgMXwISsIZv2Xf1y/F84oQqtiulthuGp10RB4FTEGMJrxe2DbI9LxWDKzx2uRvb17oKSQ/rGwJhvDcXfyw3JlbfgNCHiIAIiIAIiEAPEWjKXu0hBMqqCIiACPQ0AQlYPV187ci8O7qaGAsEpiS4dVGsCo5FJpA095CIe3LEEUfYo4DD5J/AhHiFNxVBL2OJGBrEnCBwqQtKT3wH4hOlBLV2UFQueo0AHlgXX3yxPRac4MnEP1Nd67VSVH5FQAREQASGC4Gm7NXhwk/fKQIiIAJtICABqw2l0ON58AOy8ymITJwswykoLjgoQT0Jfsy1/glUXIfgFZv4I4gdf/zxNrg8iWcRJBkvF4Kmcw8eWnjDTJ8+3QaBdeIVwSwRxlJeWz2OXtkfYgIIp5xcOHr06CHOiV4vAiIgAiIgAiJQRqApe1XURUAEREAEBo+ABKzBY923b2Lr3iWXXGLuvffeAQEp52PZFsjxzWUn4OQcSRy+C68uvLVWW221nGzoGhEQAREQAREQAREQgT4n0KS92ufo9HkiIAIi0BoCErBaUxS9nRE8Ue677z5z+eWXz+FhFfsqBCuOWif2Vc6x2BxDjEDGke7Ow6qI1oorrmj2228/e6S9kgiIgAiIgAiIgAiIgAg4Ak3aq6IsAiIgAiLQPAEJWM0zHlZvYEvfI488Yu655x4za9YswwkuJEQrtv3hdUWsoJEjR1bmgpA1Y8YM+3ziGPAuthHyrDFjxpitttrKrLLKKmbEiBGVn60b2kPAP7I6zNW6665rDjjggPZkVjkRAREQAREQARHoOQJN2qs9B0MZFgEREIEeIiABq4cKS1kVgeFAQALWcChlfaMIiIAIiIAIiIAIiIAIiIAIVCMgAasaL109DAmwSvfxxx+bhRZaqO9OmSOg/rzzzlsah2ywi1wC1mAT1/uaItArfUev5LOpcuK5bE+nP1xggQWytrY3mRc9WwREQAREQAREoD0EiJ83e/ZsOxdUGnoCErD+13Blu9vNN99sCBrub3v72te+Zvbee287yQ8TBm+d+4a+2JWDXALPPfecOf300w2nKC6zzDJm8uTJfXGyIRPWiy++2AbeJ02cONFss802rRDofAFrscUWM0cddZRZdNFFc4tM14lAKwgMdd/B+0855RTz0UcfWR477LCDPR02TEOdzzYUFsLVWWedZZ588kkr5jPmr7feem3ImvIgAiIQIcDp1Mcee6x5++237a8KL6Bq0imB3DGz0/fo/t4jcP/995sLL7zQIGKtvvrq5qCDDpKQNcTFOOwFLDxrmMg/8MAD0QDhRYNi3fuGuLz1+ooEQm+gHXfc0Qag7/UUDtSLL764FYpGjx4d/TRfrEW0RdDj3wjCj8i09tpr2xhk3RCa6gpYiHKPP/64ueuuu6yw7PJInLRFFlnEjB071owfP958+ctfzo6TxjPPPPNM8+ijj1YucuKxTZkyxSy44IKV7x3MGyjHV155xfz973+3E3gmBHw3ibwvtdRSZp111jEbb7xxrdh1g/ktbXrXUPcducb4UOezDWX24IMPWgHLpVVXXdW2XbyxlERABNpHQAJW+8qk13OUO2b2+ncq/9UIsAh42mmnmWeffdbeyJyCk+6Z9ygNHYFhLWA5LxQCjhelmIBV976hK2a9uQ4BJvbnnnuuQXl36Vvf+pbZcsst6zyuVfeEA/XSSy9tvvvd75pRo0bNlc933nnHMMnFO7EsIWZtu+221pMr53TJomfVEbCeeOIJK0S/+eabSc4rr7yy2X///bM86cKBK/lw74JeELBefvllc8EFF5gXX3wx+WkM2ohYu+66a+tFueTHNHxBG/qOHGO8DflsuCiyHv+Pf/zD9nHulNuvfvWr5tBDD23V1uqsD9FFIjBMCEjAGiYFPYifmTNmDmJ29KqWEAjnARwUhn0wbty4luRweGZjWAtYTMjZYoFLIImtA4gTm266qfUkwcuKFO53rXvf8Kxivf3VL7zwgjnnnHPsqYdMajgBrx/2PyPCXnXVVdbrhu2xe+21l3XBDxPfTRvhz5yEyLH99ttbIYv/r5OqCFhMOO+8805z6aWXDngN5byTkyvZDoo3VllCvGObAidgVk1tFrA4RvyWW24xV199dSVuMOinrbRVy7TK9UPdd+Qa40OdzypMm7qWLYQXXXSReeihh6y3Jqurqb6hqbzoueUEcuu1OPY3AQlY/V2+Q/F1VfqW6667zlxzzTU2m3iqH3744RozhqLQBumdDz/8sF0kZ2cHC7l77LFHdKG+Sh0apKz37WuGtYB1ww03mOnTp9vCZbK955572i1GqVT3vtRz9bsItIkAwu60adPstjyX2C74jW98w6y55ppW+KIzRwiZOXPmgPcC3leHHHJI7dWJKgIWnhN4ybktb7TjDTfc0HqBLbnkknarIN/B4ENb9z20VlxxRWt0IGYVJbbTIWBhLJMQuPHgykk89ytf+UpH3mg576l6DaLf9ddfb6699tqBMoPbCiusYMuW7VNM4uGGgIcH4u23324DXLvEtsIjjjjCbh9VaicBGVLtLBflqjMCqted8euXuyVg9UtJtuc7qvQtErDaU25tykmVOtSmfPdiXoa1gOVPlPG4IgZQzoSs7n29WEGU5+FLIPQ0RNhAmFp44YXngIIgQjB4PBjw7CFx+AHeanW2EuYKWIhneIe57W+sgu2zzz723bHE4QwIcm4rJKLN7rvvbjbffPPCQvYHIwS7ww47zIpSvZxC0Q/PU7bGIt4Xec3B7vzzz58jFthGG21kRf86ZdzL/Hol7zKkeqWklM8qBFSvq9Dq32slYPVv2Q7Vl1XpWyRgDVUptfu9VepQu7+k/bmTgPXAA7aUqpx2ljvBbn/xK4ciUEyA7WV46pAQOfBWQsSKJbx1CHL41FNP2Z9TQeHLuOe2rzBuDSessX2xbOtiKMqlYt089thj5owzzrDCXD+4iYeiH+LTvvvum3XiWkwwlNt8e3sQGVLtLRvlrD4B1ev67PrpTglY/VSa7fiWKn2LBKx2lFnbclGlDrUt772WHwlYErB6rc4qv4NEwBeScgSpyy+/3Nx66602d8QJmzp1qllppZUq5zZXwGI/OvGvSGzXO/LII81yyy1X+r4wGGPqu/zTyaqI3JU/epBu4MAKjgJ2waqJ98de/tx4ZeH9nDy52267DVLu9ZoqBGRIVaGla3uFgOp1r5RUs/mUgNUs3+H49Cp9iwSs4VhD0t9cpQ6ln6Yrygj0lIBFUPUHHnjAblfi9CwmoyR31DuTMQJRFx19HQ54qaqxww47GLw66t5X9Hw8GZh433fffeb111+3k0k8IYjZs8EGG5hNNtmkNC5P0cBNoGm8Zh555BHLhmcSjJZ4RSR/Mu57k8Tyw4SWk+nYVkR+Qqa86+abb7ZBb9999905voE4Qeuvv36lI8g7Ldvw+1JlG/s9duJk3UHKZ0oAdGI0wRShZcyYMYaJP0G+idFUlorKDI8nYhMRhP2VV14ZeD6CDFu7KAPKuCg1YfzVZRXmMUfAor7g8eW2AxJwGW+gsm9278l5vrvWj3dHjCjiPoVbKOvUtaG4J/SS4zv4Hr4rNxET7LjjjjP8ScphQv9GHUXcJJ6a318gCnIU8RZbbGG99lLJr2O+oEh/R1uI9am0NfpVvAhzUlF+ab/kEa892teyyy5b+rg67SHVrjfbbDPbh+QIq7mGVJ18+oz++c9/2jJ1YzGx5diWu9Zaa5VuL607joXQ3dgxY8aMufpCthPn1K1cVjn1J7ymrEzJH/WTEAY5Zepfw3sOOugg8/Wvfz17DMm9pxvlG2YqNiZyDf0QYyKBcakz4ZhY1f5KMemGrVGnHnCPe/cdd9xhXn311YEDhBi3ll9+eTt2r7feetl9lcsHdiT1H9sP24zyc/1VThuoYw/UuYf8dss26uT9d999t8GD2y8D6iFlkNN31S1/PLmfffZZW1bYLp2MhTl5aKq/aMouzfmm2DXdatNl40DIsiyv4WJnuHDqDvjhGQSCZ15LXaDN7rLLLjYWaSy5+oMtRf0htAMJ22aJJZaw867U/LEuY+7j/fQxxESFFWMbeSZmKv3M1ltvbW0kn2PuzoVujDlN1suieUO3x6dOyme43dsTAhaNhokJHh5+IOFYYWHc77fffmaNNdaY6+eqFa3bApY7+Yvgye7kw9g30BmxFYpOLCZwxAZuAlefd955Ax2ae65vzMUaN0LgZZddVpofjGtiH+FNgxBD/m+88cYBL47YN/j3lDWqbpUt76gywMTy1A0BCz433XSTQfgoK2Pez0SPulo2EY6VGR09gcv9gOTh99AOEC+LtvzVNf7KytL3wGJA++53v2sI9l015QhMGCzUd05QI1E3YVkkXvt5qOJZ5m+jbPOpgjmMEZFOPPFEO4EgIWxTR6rEsKJ+n3nmmQOxsFLlTBB4YqMhcjivr1heMYIQy3fdddfSMgwFrO9973vm+eeft+8oGxs4OZE+DFG+LFXJL/yIuVYkaFYVhigf2L7xxhuFWcQY5MRQ0tlnn23/LPIMzBVlquYTo/mCCy6wdaCsTDGoJ02aZMWJWKo7jrln8W4WUFJlT91iUrrzzjsXCgO5rHLamX/NrFmzkn014/2OO+5o6z3fUlamTU1I/Tx3q3zdM6uMibE6U9VuKxKwumlrVK0H1FVsWGytlA2L9zJtnAlhyjOWiTGeyIgxnfSvdeyBqvdUqQc5tlHV92OPseiK7ZqyzbBbGBtTHt1V6gG2Nv2mi9lZdC9lziE0zAGqjM2x5zXVXzRll1bhybXdbtODKWAxHmHHhydcu3lnyAKxFZs3VX8YTyZMmGC++c1vdlx//DxgG2E7u0XjWFlRXydOnGgX51lgpn/KEbC6NeY0WS8lYFVtnc1f33oBi0GPiTErFmUDtI+qKK4LCjdBnN2JYjQaN5A5Fdk3GFCTWWmve5+fJ74D4xTvsZxEPlhtZ3tOOIiFAzeDLUaRm5j6zy8SsDCW6WTwiMjhyjumTJliYyLlfgMeZXjF8GcsdbNseX6nAharF0y4/FRlcoeowvYsjMncxOQXQ2m11VaL3uJ/E0HEGZhuu+22uYTK2M2jR4+22+pik/aqxl/qe6h/J5988oCg1InYkyNgpfJT9DvtnZhWTzzxhL0kFQPLz0tM4Kybj6G4L2wfBG6nf6uaqN+IFyTqJIZSrI0jyJx++ulzGWhl7ys6KMDd47dHxDNWG5mQuFMoy56dOnUST0ny+9prr2UjIb+HHnqo3TIbpip9B6vy1Eu3olqWAcaDcePG2ZM1SYMpYMGIgxP4MyeVHaxQdxzjvbGTNFP5wbuHeG+xsmpCwKpSpoz35MuVf1GZNjUhdey6Wb48k3aJwILNkGNncA9jIm2KMYQU2l88E1vHPY865i9ccLAE7cNP3bY1UnXN/5180kexGJLLICc2IV6w9BkvvfRSdnZWX31167UXtoE69kCVe5qwjaq8H/uEQ0jwHslNYT3MvS92HUI74pXbNZLzLBalETI7EbGa6i+asktzuLhrmmjTZeMA8VDpy1yiTrvydLsrXFm5BXxsFFIsdAX5RxQKU0zA4t0xB4UyXsxnqD+5nudlz6oyLsBi7Nix1tMQRikBs67ZTQAAIABJREFUq8qzyWOZTdFkvSyal3RjfKpS73Xt/xFovYCFJ4s/8LNCt9NOO9nVKddZ0AlwDfFZnIHAijuTd9eBxAq97kS56n3k6corrzS33HLLQDbIH+IUBgXfwcR65syZ9jq3Qof31d57720YyPxUtiIJH1a8necW2ydcHKKYwOM6G1RzRKr555/fCny4uCOU+CtVsHzvvfcsYyaDrBAhvHAPjZgJFeXgrzAyuWWlIZaaLNtUIw8nF0ViT+4kNCZQYiTClYGE/2e1iFW46dOnzyEcYihxut3KK688V7aLRDn3bLaPjBo1yg6QeLlQf5xAy8OKYhxVMf5SLPmdCQrinTuFEE+aIjfo1POqtq/U8/zf8W45/vjjB7Y8leUzFLvwEOI/2oa/FQ4DAS+61BbmKvls4lq/LtM/MEkMJ3rdem/MKKHPgDcTU9fn0WfQHnxvQvoU8hbbDup/g59X+j28WPC85T76KYQ2+iPfyKTPjYl2tN+zzjprYILj+kWeybYSeFEfyG/YxopOY8ztO8Lg+HwXAgZiNdsr8abkGt5Nn+m2b7rvHywBK8wnjOh/3NjB3xmL2RLBFh03FrOlgK2qochZdxzju++66y47mXDvYGzCLkBkpj1SnrTRSy+9dI66VXTQQ7cFLMZDvB19MdTVUcrU5ZFx6IorrphrVX0oBKxul2+snEIGbky86qqrBhYVuA9bhDoTOxW6TlkNpa3x5JNPWmHc2VKhXUAdpv+jv8BLy9XpMruAPg3x6umnnx7oBsP+tagNxPqrOvZA7j1N2UZV3k9fwfzAJVgxFrgwDjDHNsBDDjvKJSbieO52IgLgIXzqqafOsd2LMQj7iL6dRN2g7Blb3HjFGMm7OxmjB0PA8sfhTu3SKvZHE226St+SO77zTaGA5X8n9jsnW7MYSGJuyxjhUjhXidkmzLmYP4bzr26cFB3aRuSLcmbrO3NTxDqEKhaFYcLCpZ/KBKxujzlNzZf4ntx5SZU6VKW+69q5CbRawGJAwQh0E/Iyj56YSIT4Q1yFopRbIcP7q94XGjBlK8HhxC8mxMUMf4wdVpcZ7IrczsPGzQC5++67Wy+G2D10nM4N1GdQpuwTi4EycysLeP+wlYxO2k9Nl21ZY6ezx6CgoyGVrXbmDlKskODd5zxBiMmEZxXCWJhi3gNFhlKsQy7zUsnln2v85XSa4QBbNvnIeV7V9pXzTK4J+4gyD7WY0YGI4QS6ondW2f6Rm+9uXYe7OkYOKbUq1sk74XzJJZdYoY9E34I3K0JHbDWZ9shkzLmmc32R0BQTsMr6o7DvLfK4C40O4tDQn8byG/bRRQcI5PYd4TeVte+YJ8FgCFhh24ELghFGbGzsID4fHg+uP4wJ6XXHsbCPIw4bgmdM7AjrFmXF4RJh3LduG50IMmwld6nMUy/mpTTYAlYT5RvzOogJmTCKiRxFHqJVy2oobQ233Z/24PpdPNmdd5nfz8bsAmwzPMrCxOIiOxOc2FXmrRO2gdiJwnXsgdx7mrKNct8fnjycaov+QgaiAouLCAx1EvUaewYPrJStye/heFVnm7+fz8EUsLphl+YybqpNV+lbcsf3mC3p6gJ2DmNjUSxchE3mFSzGuHvK5myhbdINEZS+C+8vZ/syD6cPi+3siHnFFdmaTYw5Tc2XYJ87L6lSh3Lru66LE2i1gMWKMzFBqOgYyQhSKMpFKfSuSG35ya2Q4fuq3Bd2QEWr0f47/A6D7z7ggAPMOuusM3BJOHDnuJtzc9i4mfgRw6XIRRnurFyx2u0S4sR3vvOdqDDjrsk5ja7psi2qI+HkmuvKjL+cQSoMjl00SfLzFBrsDGAIXoibZQZIalsm9/r8iwaPXOMv1XESg8rflptbF8ueW6V9pfLn/x4KbayAEjCzSPBFhD322GMrbYHLMVKr5Lmb1/pcmxSw2NJy0kknDaw456xih4ZXUT8TE3uKtvDBLozZlSMM5ExawtMY999/fxt82U85fQeeYngEIsqQcvqO0LtnMAQsypQtwm6bepnA57izZcYJpuSReGW+yFRnHAv7b+pxkSDgyiLHoMy5Jrct0m+ccMIJA7HMUkI5zw3Fnpx6yn2pgOWxcT92z2CUb+rE0nBSinffgQceOFf/XLWshsrWiJVrSpAIt+LHDiehDVK/iIlDSm2N5pqwfENhrI49kHNPk7ZRzvv5dv8glph4F7brp556yi5wzp492/5UFJMopz8IbQi8a7Dni2zu3PEq5925bT98Vo7oFV7TLbs097uaatNV+pac8d19T9i/Y3Oyg2XbbbctjXPHllfmwE48yjk1OrRzEV8ZI+t4EYa7EHIEsXDOW2RrNjHmNFkvc+clVepQbn3XdXECrRawcEVky5WbFLLdruwEsKKTHopOJsutkCG6KveFlTlna1U4qUkZG3hd4Wqc2iufMzCF38pWELaGuZQyQsNBk44aYcZ3ieWapsu2qMGzrQhPFOcZkNpqmjNIhSt8KWHE5S2c6MeMm7DMUl6FuUZLrvFX1nGGMY5yB+VUZ1ylfaWe5X4Pve5yvMTYqoWA5W/JpL7QHjEKEBuYRFBGuP/7223Ltn/k5rnb1w2WgOV7n2A0TZ482W6VTiW2WLOdilS0YOG3xxyhiWfltGG/n8t5LoIbHjZukhO6/ee+F+8EvM+cgcoWVTwuUsGbi05j9BnnGlI5fPxrck+v9L8ttmU17INyxrHwFMwcXjlx73JZpeowv4dlWraN3n9eTr9XZwzPuaeJ8g0XFFO2A+VEH+AOMaCPZiwNJ15Vy2qobA3KlphmiPkuTlVKwOIeTlNl2xkJj14mun7MqrB+5dgECL8c+kBdIOEtw6TWxQ6rYw/k3NOkbZTzfr6VCb0LlE24CxZUyibzuc/N6Qsof7yqnL3JdvRUYPic/jjn3bm2YPisnP6iKbs097uaatNV+pYq5RTOTakHeKO6LaSx7w6993IWQnhO6HiQI9oWcQ8P/skVw2LB1BHj/dTEmNNkvcwZn/m+KnUot77rujiBVgtYVQutjQIWrt7sqyflej2ExkYYELvuAJszMNUZzLpxT6qsq5Zt7Hmhl0fO6n3OIFVnUk3+wtU2vPOOOuqoObzbmiqzunXIcQ1Zlh06kCrb8PfcgSL3uaG3W66XGMYnHiR42zCpYrWs6GRQeLD1wA+om1ptzc1/t64bDAErbKds1cJQK1t4cN8XTng7PVTBPTenDYeTwm4E0M15r+8dUCUu2WAKWKEAlHtAQygAh54Mdfogv5xi3slFbcU/TTTm3dRNo9N/V44Y6vKc0+81MR40Vb7hQlyOl0ZOX9fNsoq9rxu2hntuyLYbgcF9D+ui7cux78JrxW1l4z7iwbnF3TptMeeeJm2jnPfn1Kfwmqaem5uXnHEj91lN9Be8u6nn5n5X1ety23SVvqVKOeW+3/+ucLEmR/x294dehMTyJKZm1eR7unFv7sE/KQGrqTGnyXqZMz7DqEodqloeun5OAhKwHnjAEily2Y9VmNyKzL3+tUXxoGLvKDO46w6wTTZu/xvqvCfVMOsMAP4zETGIyeJiUeR6C6UGqVBsjIlQZd/mT2BjAmcdljn31K1DfEsYQLab4lXYZqq0yxhnPFsoQ07PdPFCigI5p+pg6ndELFbb3WpvlcmFe3ZREMrw3Tlbh8J7BkPACkWLmAhVxJFAoMTcc7GwYkJJqj3Gnp1zTyyQOltzEF1YsU95t9Z9r18mBCInXiCeJ6k0mAJW2FcUxeUJ80w/wYmFLtZguKW/Th/kf3eV9kW/f84559gsxvrZbhqdfpkS4JZFiVh8rrL2OZhbCJsq31hcUjyJWAhAIC7zPiir/90sq9h7OrU1wmeGBw7gEcHhOpwyjb1QJYWLXlUWCMreU6ctpu5p2jZKvb8KV//app6bm5+c8Sr3WTm2YPisnHtyrqnz3Nzvqnpdbpuu0rdUKafc9/vfNWvWLDt+YheRqohQ4dbVVDidIp51BeiUgNXUmNNkvcyd91epQ1Xrsa6fk0BPCVhMDPGIYBWJU1tSR46nVopzK2QdQ5N7yk6eqFIRQ2O27gDbZOP2v6fOe7pdtiHfMOhp2Uln/r2pQarOwFSFVR2WOffUrUPkPTTIu+Gt4jOp2y7DMo8FxS0L4FqlTRZd62+D45qc7R1l9aHoPW0VsDodvFNln2qPMV6594SxI9yzEK/Y9sE2aLzq2EZaFHS1St8RTkarLHAMpoAVlmnddtINAcuvH3Xz0aSAFYqwsRhGRflO1X3uy+nbq04cmypf8hEGEHd5Y9EDcY9TQ2lXbE3JjdHSaR/TtK0R8o8FqHfXIFpjixDjlG3W/lbBWD3p1N4oqnt17IHUPZ3mNVXXU++PfSs2ASeDYsMQGJtnuFP/itjUnfzHnkf/QFwjBPUXX3zRnobsFtZi1+fu2ijKe4ph7L6ce3KuqdoP1e3Pua9bbbpK35JrV5C/Om2hDmPHsM77YvzrenumBKymxpw6zHLvyRmfYVilDnVS53WvMT0hYNE5caoVx9uWdfZhgUrAmpNIbkP172r6nqbK1v+GcGKau5ecZ6QGqXCgKDrlrK6B0RT/OsYf3xC6/jIJOfLII7O8RnI73NyBIvW88CS0psWr2OCVivuSMvKKvrGOgDUYpxCGg3euy7n7zlTZp9pjjFeVe/CigxMxaIrGGuLGINpus802dhJelFLv7cTIlICVav3FvzcpYHVSpqm6zxc1MR40NZlwJcCY8be//c3MmDFjIBZQWDoIWohYeDyOGTOmNAZc3QnCYNgaRbUOT2AW0a699toBj4oYAzyq8FDjMJeYSB7Wr6JA91VbRx17IHVP07ZR6v0hA+LpcrAEwlGV1A0BizZw8803mxtvvHGOWJmpfEjAKifU7TZdpW9Jje9+zuuMC35fXyW8AO+t874Y6ZwxKXafBKxTBoTxTg6BSPUPw/331gtYsVVxt3rHFg8/QDsrXU888cTASUkSsOas3k0Yv6nOi9+LJttNlq3LV7gCnBv/yN2fGqQ6NShTZZL6vS7/qsafe094X7cMaP876g6a/jOIlcPRv85Ls1vxV1IDRl2uqed243e/Llc1iHLfHxqAsdP5yp6VKvtUe4w9u+o9CFcEL7311lvtanmRpy8eI8SVIEh3bIth6r2dGJkSsHJr5NzXScA6yNBvu9S0gOXewzbdO++808YURCiOCcTYdnhl7bXXXoUnHVeZZLp3D4atkVMj8cB54IEHbKB2BJUikRzbdr/99jPLLrvsHI8N+4xuiCu8oM64lbqnadso9X4fXLiYxW/02exuWGmllQyx6lz65JNP7EEM7lCWThkXeSESD43yXWKJJeYoY+qFi6UpAau4VTXRpqv0Lanx3c95nbHet/1ZNDv88MOtuJ+T6rwv9tyUPVaUFwlYErBy6mmn17RawCKeCjFl3Kk0TBiYLBBI2Z2e0kknUbdx5t7XrU4kLOQqA7d/b1NiSJi/nPc0XbbkKRaDo+p2t9Qg1WkZp1ilfo91ADn31K1DVQb4up1Tbvsqen5o2CBeceISW7SaTk1NMLqRbz8OEM+r6h3l8sAKNtsw3CTAPx220/qRKvtUe4xxqnOP/xwm3k8//bQ9aZJtJ/5pk0y4t956a7PTTjvN5TWSem8YI6bKdrOhFLC6taJYpw9K1Y+67aTTeuveWzc4LffnfFtO3151PO7Wt1dhDyf6EU4F5j9itvhp5ZVXtn12LE5W1fwOhq1R5dvdtSy4cootITHom0NRj/hYMPBFrE7tjaJ81mmLqXs6zWuqrqfe774Vb9pTTz11YCGCbZqcBr7BBhtEFx5yn5tT5pTxxRdfbEVbkhNoGXuLYh2mxo2c97prUgzr2o9NPTf325pq01X6lirlVKct1GHs+NV5X4y9H4u5SjzHqgJWt2yKOsxy78kZn2FYpQ7l1nddFyfQagHLjyeT4zlTtdHmVsgQXe59oTE7lAE3+Ybchup/b1P3NF22fAOGMduB3BHGxK5huxtxJ3JTapAKJ6FV4tiQh9Tzm+Jf10hj0gFTF1iSyfuWW26ZizPrutz2FXtYeDpiN059ysr0/17UreCZVd6Ze214JHKVU238SdeZZ55pHn30UftPYeDxMIh7bsBvnpXTf6faS4xFnXuKmNKX3HvvveaKK64YcBEvOqY6573+ts4qBuJgClhhvam6LbaIZZ0+iMkgXjyxupfbDmLXddPo9PuvKod65PR7TYwHTZVvbnkwhuJxwiEr5MUlFit33nnnuR5TtawGw9bI/day61iovfTSS22oDJfCk2zDuHlVRO+yd9dpi6l7mraNUu/ne8kDfQYxr0g59kDOc3PLm3rNIrzz4s1ZQM0ZN3Lf30R/wbubem7udzXVpqv0LVXKKce2Cb89DOJeZcGxW3XYP2SqihdYSsBqasxpsl7mjM+UYZU6lFvfdV2cQGsFrFD8yRmoq3YSuRUyRFflPj8IHoMnR8ojZHWS6nZOTTZu/3tS7xmMsg2FDFyxWc1kW2mVlDNI5VwTe2dojMYmOymWsefm3FO3DlVhV/faKu3Lfwdlfvrppw94B9HeDj74YBskt2rCjZ9Ty1yA1z333NOMGzcu+RgmIccff7wNzkrq1mQ/+eKMC8L+sUosOPf48GjnsF+u2gf72Q7ZxU4wrNPW6tyTwomIdeGFFxpi25CIWzNx4sQ5bst5L3FxLrvsMnsf21gOO+wwGwsolQZTwGLyxSTMbWshf/SluUG3i76lTh909913W+4ktsHSvokX1GnqptFZ1+jP6fdy+vaQReqepsq3apmEp7gW2XxVymowbI2q31l2PdvN8BbiG0kxUdu3KaucXFr23jptMeeenD4wlq8c2yjn/e+9954dj19//XX7mpyQBznPzS1zv3/PFQDqMovlKdX2697T1HNzuDbZpqv0LVXKqY5dFNpa6623npk0aVJpfEDH76mnnrL9yOzZs+0/VTnB0C8DttKeccYZA3ZO7qFEKQGrqTGnyXqZMz7DrkodyqnvuqaYQGsFrDoNvuo9uRUyxFflPryAuN7FOihaVaxSSesOsE02bj//qfdULSeeXeUejB9Wc3HLJ+G2vf3229tJJv9fJeUMUs8884w97tZtLcot43B1LlxtJZ8plnUNkLp1qAq7utdWaV/uHZ3GOgvzGhq+uUJU2N5zB/y6rKreF56SyHbsXXbZJbtdsBUCAaGsP7vqqqvMTTfdZLNW5J0Uy7efN9op7DbaaKM5Ls1pj+GzU/fU8SrMaT+p95LPun2H79ofnlLrvj/XkErlk7LGU8z1p1XKtKx+5jAM7w+/KdZnVm0T3TY6w8lD7niQ0+/VmVCkxpAmyhcPXWIQvvDCC7Y4iDNETKdY6Ae/vHIY5NbrqnaDy0cVWyNV1zh8iDh6JMSoQw45JOkBnmqPfh0o6idj+fKFr1AcDMe7HO/cnPZbt3/LsY1y3p9zTciqzj1F9SBVlrH76txT9P4m+osm7dJUe2q6TVfpW6qUU50+hXkM/SFbjF3/kXNgUuh12Ml4zaLiiSeeaGPkkXLHWz9cRSyOWxNjTtP1Mmds6rYtkdMehvM1PSNg5Wy/I/bNaaedNuA1MdRB3KlYbCk64YQTBuJ44RXCKjsxHsoSnRenlnDEdBjIs+4AmzJkY/lp4p6wM+922bLqhbHmJtl44Bx66KFzBPzPbfQ5g1T4PcTtmDp1aqmnXRgbociboAn+fHvdOpTLrZPrcgcK947wmHK2GxMEmBgXVQVL98xwgCWOFt6TeMkVJQTMadOm2ThJJOoBBsdyyy3XCY6u3otnGAaJi2GFcTN58mR7hHsqEQsKodad4lTkURoagWPHjrUTtzKPnTCmBfFBvvOd78wVyDmnPYbfkbon3PaZ42EUbpWs6y2G8HryyScPTPRzvOJC79KmBSx4Mgln66jzOMvtU8krxizbjEPxok4fRBtjjEckItHWWZVeZ511Sqsv7ZltRARM5qTYMFWZuKTaSbi6TJ9B30EfUpRCz5uiMg23XowfP97gHVrUz4WLObw/dqhKE+Xrb4/N8T4Pt5wVbb+sUlZN2xqpuuB74+V6DPriNPGasCUQAF0KbUoCvhPgORYvzN0T9vuhN0fo1VLU//rfG3qhxoKdN2kb5fQf4TU5wlzOd6XK3f3ujz05HrZhP9BpEPem+oum7NIcrk226Sp9S8qu8L+ljoDF/YydLAS4cXfTTTc1e+yxR6ldG8Z8y7FniriHIlqOvRguJhfV4SbGnCbrZe68pEodyqnvuqaYQGsFrHACWeZFw7WsNOB1458Y1QYBC/ShoEIsJiZ0RUGlWb1k3z6n1WD0MxnH9dkZqTkDd6zIm2zc/vtS72mybMMA3jkTwrIOIneQCuNtscLJ9hbeHya+nxPOOFrcxecqmuSnWNYt57p1yL2Pk3owyGJHfXfa4eYOFLwnFK868bYL802fgiDlygiRgrYYE2Io0+uvv94ek+6E09zVqk55Vb0/PJGJySXeEWVbJDHA8LyiPrpUZEzFAtcSK40tdrHT+jB46LudpwJluNtuu0Vjq+W2R59J6p5wxZI6TbyJzTbbLGooxso65mmXeq/LYzg+rLrqqnZ8oFzCxPh21llnDQg4/D4YAlYozlJGxHPBmC4SJpk8IXqxissiBcKJL+LU7YPCdsnEnb4WbrFEfaRdcoQ9ZUs9xPPQ77u6bXSGno7kjUUUBIkwufbCxNn1HUVlGgqeZTF9mPRQB+mX/NPuYgJWE+UbTlBYjCvzwgrH7iKxIdxqXCbiNWlr5PS7oScRQhT1IGYX8LxQnC5a3Av7jLLYSpTtRRddZGbOnGmzXDQJ9T1nU+Moh1rQtn17u+i0vqZso5z+IxQOymLp0l7uuOMOu/jpxnx4dXIKYeiRXdYPvPXWW9bjxm0f5d2dClhN9RdN2aU5barJNl1lHKiynb2ugMV9bOGjvZGov7vvvrshtmhs0YKFNa532/25HlsiJ/xFEftwvC07FIm+Bq9TfywrqsNNjDlN1svceUmV8ckxp+9hgZi6jT0Ts5PhRX87//zzR+0I9zvzMuyCuov3OW2wLde0VsACUNhwKBAm+ttss401hCls1Obbb7/dbsUIjyROxc3KrZBhYVW9j8GQSYeboPE8DFm+Y+ONNx5YOaOz4punT59u3nzzzYEOa9999zWsmLmUM3DHKliTjdt/X857mijbbm8j45tyJ6GhkMK9xKfgdDIMIIxG6iedGwYSgVpdfS2bhOSwDMs65566dQjG1OUnn3zSfhMTd79udqNjy21foZBA/8A20e22264rwlqsTFnt5gQjxHEGmaIyzfHC6warOs+ICTDudCS2Oy2//PK2f6KsMaoxwmfMmGH/7lKZIR6biPFv3IMwxaQM8QC+eKsRuNj1d+66osl+bnv0ueTcg8GHJxRGBAkeLBrQR8OD/MKNfCII+AZa0eEQOe/lXbFj1vEUoh4ziad/YIvPww8/bPDowEj102AIWLyPODJ47/knxuFdSKBtVnldH8fvf//73+3CjdtWzXiNl0g3BCzK4corrzSIRC7xboQM6i/iAOXHuwmEy7XOa7BoYl5l4pLT5kJvRe6BFZMP13dQ/xFtOBDA5c89u6hMwzGJv7M1jW3ATFIwbvG2YcKDYOcHRXfPjglYTZRvOEFxDFy9dsIn9R9xBc8j18eUTbxCDzcmSHw/Xngu5ot/UEsTtkZOHeAa6ioTOoQRv2wnTJhg7QInaMKK9u3bfmVCfqzPCMemovrFtmy89sJJUtgG+B2hd/PNN7dtCvuU2JC0bWyM0N4uEnqaso1ybZhQ7IMri1F8G+M0dQaPTq6LtZecuFlF9SH0fOM617fj9UxeGGMZTzjl1j/hlmtz42aV1Ud/HOpWf5FjY4Z5qnNP0Xc11aarjAPhVnH6d+xhHBNoK7Rt53VcV8Di+0Nh39kmLMTgKenGOvpQxjrfTss5NCDVl8XaL9+GrU2bd33DE088YedLYRsqE2G7bVPUqWO59+TOS6qOTyFf7E1sJX8M873qKG/KnjHEJX8HA7+jK7C4GBPCUuXdS7+3WsCiYBn8UbrDwTIGmcEIA44BgVRmBPJ7boUM31XnPn/in1tBXEVlEuWrqbkDdzcGkNzG7b8r554mytZ3189lHF4XGve5k1Ceg+ccXipM+HNTyvslh2Wdcq5bhzCyWXl17TElEudy8K/LbV+IHwRt91dL67yPe4omdbGJQuodTQl7qfdW+R1mTBjZppzTt/rPRoBCYKJ/LUsYMpSP649z8lfmucj9Vdqje1/uPXim0X7DSURZvjHO9tlnHxsbIky57+U+tnQSdDWHFUYJQpDbBjpYAhb5xMCnTJ3Ql1OmjMtsU6Vs/VS3D+IZMa+lVF6c11jO5L0bx3pXYUXe+M9tFSmzXWKT4rJvhz/9mHt2UV/X7fLleeHBGqky4nc44P2I2F1kgPveQuEzw7JrwtbI+Q53TR3bj3s5nIDFy5jXXl22Zc+MiW1l34mtjbDvDjop81RqwjbK7T/IHzYLi245CUEYFk6oT+3kSD0TG45tYDnjCnWf8dUXtMvaa+rd/N5Ef9GUXZrzPa7/b2JuWEXACr3b/LyHok0nAhbPRbCjDvkejylWCPoIaqm4g6nnuDrEwjViWipRhxFhnBdYyouwyjjp3l1kUzRZL3PnJeSxyvgUbvPl/rJ5KL+Hnrm+NyC/p7SPVBn2yu+tFrBcR+Xc/8smWqw+4Z5OnAu2Z5FSqxdVKqRfoHXvYwBj9Z5JY2rSjdHCdiUmRqErYO7AHVbCJhu3/67c9/hbO7pRtuFKU51G2ImA5eorAawR01IGi6uzYYyzOiyr3lO3DoVBQTs17mJllNu+wnpWp7zdPWVGIsY3XhL0LSmxh9VVJsixODud5K+Je/kWREAMQd8DquhdCHNbbLGFPRAh9wQ6JgFsX/E9DmPPp4/DgwbvtjKDq4oo5N5T5R4X0N2JQ2XcWf3Rkrg7AAAgAElEQVQ84IADDO04lqq8l/v9LXdF78UYxIuH8mJcLDNWco3xqvlEZLvgggusl0+qPRDrcf/994/Gf6rbBzk2CDK0SVadaaNlifpKvQ23Drp7cllVbYc5Zeryxiqr26KbMkBZuWZ7c1k9pU0hKrAay+TDCQ2pCXG3ytex4r1/+ctfbEiEVH2BBX0AW2TKtqeXLSzExMdu2xpV60EV249yw5MQT7VUP8uElrb46KOPlrLlOazY89yyVfnYFqDYt9L3IdwzUXOT2tRWO8qgm7ZRlf7DD8tRVAedFzKeC3/9618tU1LsJMiq5c/4hwBRJvxj87N1nfcR5895E8ZOuK36/m73F7k2flW7tMp3NdGmq44DoXeUy3+3BSye++qrr9o6FHrrhsxy23oV1lyLLYdtzm6nokTfQn2lf+AUb1JKwOKabo05TdbL3HkJ31NlfAoD5TPusUDsb/sMnTPCeVe4VbkofmTVMm/79a0XsBxAChmXeAYCVhQYhGiorOoyqWJliYIPlciy40OrVEi/IOve557BIHbnnXdat3kmIk7ooKEzGWIih3BVZLxUGbg7HUCa7BC6XbZtELDCMsYtnFVoBlsMJFYOxowZYzjVjk4oFUOqKf516xB1lfhs1F2+BbGG2CbdTLnta7AELPdtDLJsV8YLDZddJ0LjRceKE1st6Id6zW3XbeVDDGDLlduL7+orLvG4ojNBqbOaR1/NRJ6FBQQz13/DiYk69Yc+vCxAviuDqmIL91W9B2EEw5RtkxhrLr9V22/V95JXygJjhO1xMHP9BmXAoQRM7Gl3g3kKYaxt+2WKZwP9Cf8GI1zf2epPjDQErKJYDHX7oDA/TE4RR9imhZ3ghBrGTxYH2DIFO8bXolR14lKlv6PPxLuPrVd+mVLfGecZC5i05vZ77t08l/GFduWPMY4/z2VbC8IYhy/kClg8vxvlGzKi/6RNEUrB5ddNcJjwUF+q9DF8zzXXXGMZIOS4use2ffqrWGrCjqxSF+hbsVFp40xIne1HXWXxg61tro1XeS4ChWMLZ8rPeWr6/UbOM7mXcYD+i3bh6o2zT9045w5UyBWwum0bVe0/+C68Qvgu+nXnzcJ3sQWaOI3YZtQj/8RG/k6MvU7tHPop7H7GWb+9ur4druQljKHD1vspU6bUGnv98u5mf9GUXZpTP8Nrutmm64wDbKtlgZMFHcZr2h32IIeLuDjHnXpguW92tgl9vl+HO+0/crnzfrYKIkTDijpF+2D8wuPL2XGpUwibsimarJdVx+fc8Yl+ie3LjGXEFoYhW+L9eQQ2KIeisG2V8R3PujXWWGMAI4IZC8WcWIlnLM4vjKX9nnpGwOr3gtD3iYAI/D8CVQcKcROB4UZAbaT/Slxl2n9lqi8SAREQgeFGoM7i3XBjpO/tnIAErM4Z6gkiIAJdJKCJXBdh6lF9RyAMEtqtFfq+A9VjH6R+r8cKTNkVAREQARGYgwBeaMScc1twh8t2NlWDwScgAWvwmeuNIiACJQQ0kVP1GG4EcMdnqxfbSIq23Dkm4QlMxLXhJECl3iagfq+3y0+5FwEREIF+JMCWV8KGcKBYKkRGeKIz2+SJFZq6rx+56ZuaJSABq1m+eroIiEBFAv5ELrw1FSi24qt0uQgMOQGMQ2IUEQ8RA5Fg40XGHrFuCPDLPSTirx1xxBH2VBql3iYgAau3y0+5FwEREIF+I+ACkhPrDvubuLdFsVDxDudwERfonRi/xI8jNqySCHSbgASsbhPV80RABDoiIAGrI3y6uccI+AHZyTqBtzmBbM011xw4yIPgzwQq51oMSpe4DsEr5bXVY0iGZXYlYA3LYtdHi4AIiEBrCeB5xemH7vRODt7hRFPELE7OJBGwHM/w6dOnz3Gi9XrrrWf23XdfeV+1tnR7O2MSsHq7/JR7Eeg7AhKw+q5I9UElBHKPrg8fwYllnDZTdFqtoPcWAQlYvVVeyq0IiIAI9DsBTh684YYbzLXXXjsgYuV8M7E5DznkEOslriQCTRCQgNUEVT1TBERABERABDIJYCTed9999vh238MqdjuCFSugxL5SXIlMwD1wmQSsHigkZVEEREAEhhkBvK8ef/xxc8kll8zhYRXDgDf4+PHjza677lq41XCY4dPnNkRAAlZDYPVYERABERABEahCgBN8HnnkEXPPPfeYWbNmGWJKkBCtllhiCYPX1SabbGJGjhxZ5bG6tgcISMDqgUJSFkVABERgmBJgoY1YWDNmzLBxrt59913rlcVCGlsL1157bbPFFlsYTh5UEoGmCUjAapqwni8CIiACIiACIiACIiACIiACIiACIiACItARAQlYHeHTzSIgAiIgAiIgAiIgAiIgAiIgAiIgAiIgAk0TkIDVNGE9XwREQAREQAREQAREQAREQAREQAREQAREoCMCErA6wqebRUAEREAEREAEREAEREAEREAEREAEREAEmiYgAatpwnq+CIiACIiACIiACIiACIiACIiACIiACIhARwQkYHWETzeLgAiIgAiIgAiIgAiIgAiIgAiIgAiIgAg0TUACVtOE9XwREAEREAEREAEREAEREAEREAEREAEREIGOCEjA6gifbhYBERABERABERABERABERABERABERABEWiagASspgnr+SIgAiIgAiIgAiIgAiIgAiIgAiIgAiIgAh0RkIDVET7dLAIiIAIiIAIiIAIiIAIiIAIiIAIiIAIi0DQBCVhNE9bzRUAEREAEREAEREAEREAEREAEREAEREAEOiIgAasjfLpZBERABERABERABERABERABERABERABESgaQISsJomrOeLgAiIgAiIgAiIgAiIgAiIgAiIgAiIgAh0REACVkf4dLMIiIAIiIAIiIAIiIAIiIAIiIAIiIAIiEDTBCRgNU1YzxcBERABERABERABERABERABERABERABEeiIgASsjvDpZhEQAREQAREQAREQAREQAREQAREQAREQgaYJSMBqmrCeLwIiIAIiIAIiIAIiIAIiIAIiIAIiIAIi0BEBCVgd4dPNIiACIiACIiACIiACIiACIiACIiACIiACTROQgNU0YT1fBERABERABERABERABERABERABERABESgIwISsDrCp5tFQAREQAREQAREQAREQAREQAREQAREQASaJiABq2nCer4IiIAIiIAIiIAIiIAIiIAIiIAIiIAIiEBHBCRgdYRPN4uACIiACIiACIiACIiACIiACIiACIiACDRNQAJW04T1fBEQAREQAREQAREQAREQAREQAREQAREQgY4ISMDqCJ9uFgEREAEREAEREAEREAEREAEREAEREAERaJqABKymCev5IiACIiACIiACIiACIiACIiACIiACIiACHRGQgNURPt0sAiIgAiIgAiIgAiIgAiIgAiIgAiIgAiLQNIG+FLA++ugj8/DDD5sVV1zRLLfcck0z1PNFQAREQAREQAREQAREQAREQAREQAREQAQaJNCXAtZll11m/vSnP5k11ljD/P73vzejR49uEOHQP/rzzz83999/v7nhhhvM66+/br744guz4IILmrXWWstMnDjRLL744tFMvvXWW+bqq682jzzyiEH0m2eeeczSSy9tJkyYYNZbbz0zYsSIof845UAEREAEREAEREAEREAEREAEREAERGDYE+hLAeu6664zRx99tFlnnXXMb37zGzNy5Mi+LehPP/3UXHDBBeaBBx6w37jwwgub+eabz7z33nvms88+s38/9NBDzSqrrDIHg+eee86cfvrp5v333zdf+tKXzKhRowzP+uCDD6yQteGGG5o999zT/qYkAiIgAiIgAiIgAiIgAiIgAiIgAiIgAkNJoC8FLDyS3n333QExZygBN/3ue+65x1x44YVmoYUWMgcffLBZbbXV7CvxqOLfH3zwQbPSSiuZqVOn2mtICFXTpk0zjz/+uPn6179u9t57b+uxhefWY489Zs4//3zz8ccfm0MOOcSMGzeu6U/Q80VABERABERABERABERABERABERABESglEBfCljDpcwRnM4++2wrUu2www5mu+22m+PT33jjDXP88cdbwerwww83X/7yl+3veF+dcsopZoEFFjBHHnmkWWqppQbu45lXXnmlueWWW+w2wkmTJlmPLCUREAEREAEREAEREAEREAEREAEREAERGCoCfSlgEdtp+vTpZv311+9rDyK8pE477TTzzDPPmIMOOsh6U/mJ7YEnnHCCjYvFNkLnTXXbbbcZ4oStueaa1msr3CaIF9YZZ5xhA+AfccQR1pNNSQREQAREQAREQAREQAREQAREQAREQASGikBfClh/+ctfzLHHHmvjPh1zzDFmscUWGyq+jb/34osvNnfeeacZP368jVnle0u99NJL5qSTTrL/hqeVO5Hx8ssvN7feeqvZaqutzG677TZXHl944QVz8sknWw+to446yiy66KKNf4deIAIiIAIiIAIiIAIiIAIiIAIiIAIiIAJFBPpSwOI0Pk4f3GSTTczPfvYzG9+pXxPbBE888UQbtH2bbbYxW2+9tZl//vkN4hWxrF599VWz/fbbm2233XZA3Przn/9sg77Hth3C6d///rcVAImj5W897FeG+i4REAEREAEREAEREAEREAEREAEREIF2E+hLAQvkbK/jNL4RI0a0uwS6kDtEqvPOO8+8+OKLczyN758wYYL55je/Occ2QQlYXYCuR4iACIiACIiACIiACIiACIiACIiACAwagb4VsAaN4BC/iKDrd911l41pNXv2bDNy5EgrVuGRxWmMa6yxhtlrr73M6NGjB3LatIB17733DjEVvV4EREAEREAEREAEREAEREAEREAERKAugQ033LDurY3d15cCFlvfHn74YbPiiisOxH1qjOAQP/j++++3WwURqAjIzjeTOHnwiiuuMHfccYeNBUYQ94UWWsj+JgFriAtNrxcBERABERABERABERABERABERCBFhOQgDVIhYM30p/+9CfrfUQsLN/7aJCyMCiv+fDDD22wdeJdIV6ttdZac7wXIY9TCmfNmmX23ntvs9FGGw2KgDUoH6+XiIAIiIAIiIAIiIAIiIAIiIAIiIAIDBsCfemBdd1115mjjz7arLPOOuY3v/mN3VbXj8mdFkjQdk4LjJ22ePXVV5vrr7/erL/++mbSpEkWgzuFkCD3nFwYJp1C2I+1Rd8kAiIgAiIgAiIgAiIgAiIgAiIgAr1LoC8FLGI/vfvuu2bhhRe2gdz7NT333HPmlFNOsacsImAtuuiic30qYt4111xj1l13XXPAAQfY32+77TYbM2vNNde0nlvEzPLTY489Zs444wy7/fKII46wHJVEQAREQAREQAREQAREQAREQAREQAREYKgI9KWANVQwB/u9b7/9tjnuuONswHZiXI0dO3aOLBAHiy2ETz31lNlhhx3MdtttZ393wheeW0ceeaRZeumlB+4jKDweWohc48ePtx5a88wzz2B/mt4nAiIgAiIgAiIgAiIgAiIgAiIgAiIgAgMEJGD1cGVAbLrkkktsoPYll1zSTJkyZUCMQry69tprzc0332w9qKZOnWpWWGEF+7X8Nm3aNPP4449bL6x9993XXsPz8L4iKDzXTJ482ay++uo9TEhZFwEREAEREAEREAEREAEREAEREAER6AcCPSNgffLJJ+ahhx4yH3/8cSXu8847r/nqV78ajQ9V6UEtvZhA7mz3e+aZZ6ynFPG+2BL4wQcfWBGKLZQEcF9vvfXm+IJXX33Veme99dZb9vpRo0bZ67mP52y99dZmp512kvdVS8td2RIBERABERABERABERABERABERCB4USgZwQshJbvf//75vnnn69cPiNGjDAcAfmjH/3Ieir1W0J4uu+++8ytt95qXn/9detJRVyscePGmW233dYsu+yy0U+GKUHeH3nkEcOJhQhXbCecMGGCFbzgpiQCIiACIiACIiACIiACIiACIiACIiACQ02gZwSs999/31x88cXmwQcftGLNUkstZUWaMBEPithQeCItvvji1qsIUYfA7nhi/fd//3dfilhDXZH0fhEQAREQAREQAREQAREQAREQAREQARFoikDPCFgAeOKJJ8zPfvYzs9VWW9ng4wQhDxNbDU888UTrjYRYhWj1xhtvmD/84Q/m7rvvNocffriZNGlSUzz1XBEQAREQAREQAREQAREQAREQAREQAREQgS4T6BkB67PPPjN//OMfzf3332+OOeaYwm1x8CG+0w9+8AO7DY5th8R44uS9H/7wh2aVVVYxv/71r81CCy3UZZR6nAiIgAiIgAiIgAiIgAiIgAiIgAiIgAiIQBMEekbAYlsgotQyyyxjfvnLX0a3DzpAxHNCpHrttdes2LXYYovZGE/828svv2yFMLYXKomACIiACIiACIiACIiACIiACIiACIiACLSfQM8IWC6I+8ILL2x+//vfm9GjRxfSJV7Wz3/+c3vCnhOrJGC1vzIqhyIgAiIgAiIgAiIgAiIgAiIgAiIgAiIQI9AzApYToGbOnGl+8YtfmC222KKwRG+//Xbz29/+1qy//voD3lpsK/zxj39svvKVr5if/vSnZr755lONEAEREAEREAEREAEREAEREAEREAEREAER6AECPSNgwfLqq6+2wdiJX3XAAQeYnXfe2SyyyCIDmPG8mj59upk2bZr58MMPbcyriRMnmtmzZ9vA7n/5y1/sNkTuUxIBERABERABERABERABERABERABERABEegNAj0lYOGFddxxx5krr7xygO4CCyxgll56abtdEAGLNGLECPPtb3/bTJ061cw777xW+CIW1vjx46331ciRI3ujdJRLERABERABERABERABERABERABERABERAB01MCFuX1+eefG7YInnTSSeall16aqwhXXXVVM3nyZLPZZptZIcvdc+edd5qxY8eaJZdcUsUuAiIgAiIgAiIgAiIgAiIgAiIgAiIgAiLQQwR6TsDy2eJx9cknnwz8E1sLF1xwwR7Cr6yKgAiIgAiIgAiIgAiIgAiIgAiIgAiIgAikCPS0gJX6OP0uAiIgAiIgAiIgAiIgAiIgAiIgAiIgAiLQ+wR6UsB68cUXzaWXXmpmzJhhXnnlFTNq1Cgb3J0TBgnY/te//tVsuummZqWVVur9EtIXiIAIiIAIiIAIiIAIiIAIiIAIiIAIiMAwJ9BTAtYXX3xhLrvsMnPssceazz77bKDoRo8ePSBgzZw50/ziF78wK6ywgvnv//5vG+BdSQREQAREQAREQAREQAREQAREQAREQAREoHcJ9JSAddddd5lf/epX9mTB3XbbzUycONGce+655o477hgQsBC58MDitMIpU6aYSZMm9W7pKOciIAIiIAIiIAIiIAIiIAIiIAIiIAIiIAK9cwrhp59+an73u99ZsQoPK04ZJP3P//yPufnmmwcELP7t7bffNj/5yU8Mnlm//vWvDcHdlURABERABERABERABERABERABERABERABHqTQM94YCFK/eAHPzBLLrnkHKJUTMD66KOP7DUvv/yy+eMf/2gWX3zx3iwd5VoEREAEREAEREAEREAEREAEREAEREAERKB3PLDeeust8/3vf98sv/zy5pe//KVZcMEFbfFJwFItFgEREAEREAEREAEREAEREAEREAEREIH+JtAzHljOq+r555+32wWXW265QgHrueeeMz/84Q/N2LFjzc9//vMBsau/i1JfJwIiIAIiIAIiIAIiIAIiIAIiIAIiIAL9SaBnBCzwX3XVVeaYY44xm266qfnpT39qRo0aNZcHFp5aRx99tLn77rvtlsOdd965P0tOXyUCIiACIiACIiACIiACIiACIiACIiACw4RATwlY77//vg3kPmPGDLPAAguYrbbayuCRhcfVQQcdZGNeEdD9nXfesUHeEblGjhw5TIpSnykCIiACIiACIiACIiACIiACIiACIiAC/UmgpwQsiuC9994zxx13nLn22mvN559/Hi2VDTbYwJ5CSMB3JREQAREQAREQAREQAREQAREQAREQAREQgd4m0HMCFri/+OKLAW+re+65x7zxxhtm0UUXNWuvvbbZeuutbeyrESNG9HbJKPciIAIiIAIiIAIiIAIiIAIiIAIiIAIiIAKWQE8KWCo7ERABERABERABERABERABERABERABERCB4UNAAtbwKWt9qQiIgAiIgAiIgAiIgAiIgAiIgAiIgAj0JIGeFLA+/fRT88EHH5hFFllkYKvg7NmzzaxZs8y//vUvs9pqq5mlllqqJwtEmRYBERABERABERABERABERABERABERABEZiTQE8JWMS+uvfee83vf/97M2rUKPPHP/7RLL744sY/nZDP+9KXvmQOP/xw8+1vf9vMO++8KnMREAEREAEREAEREAEREAEREAEREAEREIEeJtBTAtYTTzxhfvzjH5t33nnHrLLKKuaYY46xwdtPPfVUc+6555qRI0daQev111+3JxT+6le/MptuumkPF4+yLgIiIAIiIAIiIAIiIAIiIAIiIAIiIAIi0DMC1meffWY9rq6++mozZcoUs+eee5r555/fvPnmm+aHP/yh+eSTT8wf/vAHs9xyy5mZM2ean/3sZ+Yb3/iG+dGPfmQ9spREQAREQAREQAREQAREQAREQAREQAREQAR6k0DPCFh4Xf3kJz+xnlVsIVxsscUs8fvuu8/853/+p9lnn33M1KlT7b99+OGH5pe//KV577337LWjR4/uzdJRrkVABERABERABERABERABERABERABERABEzPCFhvvfWW+f73v2+WX355K04tuOCCtvjOPvtsM23aNHP00UebDTbYwP7bRx99ZH7961+bl19+eSBOlspaBERABERABERABERABERABERABERABESgNwn0jIDlPLAWWGAB81//9V823pUTqp555hm7fXCllVaypUBQ95///Ofm448/lgdWb9ZL5VoEREAEREAEREAEREAEREAEREAEREAEBgj0jIDlYmBdd911Nr7Vlltuae644w7z29/+1my88cb234iJRZoxY4b99wkTJlivLcXAUo0XAREQAREQAREQAREQAREQAREQAREQgd4l0DMCFogfeeQRGwcLDyuX5ptvvoHTBtlmePrppxtELtLvfvc7s+666/Zu6SjnIiACIiACIiACIiACIiACIiACIiACIiACvRMDi7L64osvzE033WTjWiFijRgxwuy///7moIMOMvPOO6956qmn7ImEBG//3ve+Z/7jP/7DzDPPPCpmERABERABERABERABERABERABERABERCBHibQUx5YjvOnn35qRSq2DBILy6XXXnvNTJ8+3Wy22WZm9dVXl3jVwxVTWRcBERABERABERABERABERABERABERABR6AnBSwVnwiIgAiIgAiIgAiIgAiIgAiIgAiIgAiIwPAhIAFr+JS1vlQEREAEREAEREAEREAEREAEREAEREAEepKABKyeLDZlWgREQAREQAREQAREQAREQAREQAREQASGDwEJWMOnrPWlIiACIiACIiACIiACIiACIiACIiACItCTBCRg9WSxKdMiIAIiIAJtIPDme1+YY6762Dzy4mfmnQ/bkCPloVcJjF7ImLVX/JL5/s4LmCVH6QTlXi1H5VsEREAEREAERKA5AhKwmmOrJ4uACIiACPQxgX+994X53ukfmjfe/aKPv1KfNtgEllpkHnPy4QsbBC0lERABERABERABERCB/yMgAUu1QQREQAREQARqEPj/Lv3YXP/w7Bp36hYRKCeww9fnNf+52wLCJAIiIAIiIAIiIAIi4BHoSQHrxRdfNJdeeqmZMWOG+f/Zu//oLIs7///vhBASEiCRBIgaDohwQAFj8QcUKJW1IrC0Lui6bFcUVgnibmua6CbfwMYcwSAmJ3Z3oUUoiG0PpVaKtNim2t1FUVjFIhWRQqmWoOFHMAESyO98z8w5yYeQBEYd7sxc9/M+pwcLc88183jP/DGvc13XffToUYmPj5fCwkIZMmSINDQ0yObNm2Xs2LFy9dVXU2wEEEAAAQQui8Dd3z8rFdXcfXVZcMO808S4CPnFd3uGuQLTRwABBBBAAAEE2gp4FWA1NzfLli1bZMWKFdLY2Ng6k969e7cGWLt375bFixfLlVdeKUuXLpXk5GRqjgACCCCAgHWBv3mq2nqfdIhAi8Dv/784MBBAAAEEEEAAAQTOE/AqwHr77bfliSeekKioKJkxY4ZMmTJFNmzYIDt37mwNsFTIpe7AWrlypcybN09mz55NwRFAAAEEELAuQIBlnZQOzxMgwGI5IIAAAggggAACbQW8CbDq6+uloKBAh1XqDqtx48bpmTz77LOybdu21gBL/V1lZaVkZ2eLujMrPz9fYmN5EyoLHwEEEEDArgABll1PemsrQIDFikAAAQQQQAABBDwNsFQolZmZKX379m0TSnUUYNXU1Og2ZWVlUlxcLImJidQdAQQQQAABqwIEWFY56ewCAQIslgQCCCCAAAIIIOBpgFVRUSEZGRmSkpIieXl5EhMTo2dCgMWSRgABBBDoCgECrK5QD59rEmCFT62ZKQIIIIAAAgiYCXjzCGHLXVWlpaX6ccEBAwZ0GmAdPnxYsrKyZNiwYbJo0aLWsMuMhFYIIIAAAghcWoAA69JGtPjiAgRYX9yObyKAAAIIIIBAMAW8CbAU/yuvvCJFRUUyduxYycnJkfj4+HZ3YKk7tZ5++ml555139COH06ZNC2blmBUCCCCAQJcKEGB1KX/gL06AFfgSM0EEEEAAAQQQ+JwCXgVY1dXV+kXuO3bskB49esjEiRNF3ZGl7ri677779Duv1AvdT58+rV/yrkKuuDh+hvpzrgmaI4AAAggYCBBgGSDR5AsLEGB9YTq+iAACCCCAAAIBFfAqwFI1qKqqkpUrV8qrr74qTU1NHZblK56NcfkAACAASURBVF/5iv4VQvXCdz4IIIAAAghcDgECrMuhSp8tAgRYrAUEEEAAAQQQQKCtgHcBlhp+c3Nz691Wu3btkvLycunTp49cf/31MmnSJP3uq8jISGqNAAIIIIDAZRMgwLpstHQsIgRYLAMEEEAAAQQQQCAAARZFRAABBBBAoKsFCLC6ugLBvj4BVrDry+wQQAABBBBA4PMLeHkH1uefJt9AAAEEEEDArgABll1PemsrQIDFikAAAQQQQAABBNoKEGCxIhBAAAEEEPgCAgRYXwCNrxgLEGAZU9EQAQQQQAABBMJEwMkAq6KiQjIyMvQvDH6ZT2pqqhQXF0tiYuKX6YbvIoAAAggg0E6AAItFcTkFCLAupy59I4AAAggggICPAgRYPlaNMSOAAAIIdLkAAVaXlyDQAyDACnR5mRwCCCCAAAIIfAEBJwOspqYmOXPmjKg/v8xH/RJhr169+EXCL4PIdxFAAAEEOhQgwGJhXE4BAqzLqUvfCCCAAAIIIOCjgJMBlo+QjBkBBBBAILwECLDCq96hni0BVqjFuR4CCCCAAAIIuC5AgOV6hRgfAggggICTAgRYTpYlMIMiwApMKZkIAggggAACCFgSIMCyBEk3CCCAAALhJUCAFV71DvVsCbBCLc71EEAAAQQQQMB1AQIs1yvE+BBAAAEEnBQgwHKyLIEZFAFWYErJRBBAAAEEEEDAkgABliVIukEAAQQQCC8BAqzwqneoZ0uAFWpxrocAAggggAACrgsQYLleIcaHAAIIIOCkAAGWk2UJzKAIsAJTSiaCAAIIIIAAApYECLAsQdINAggggEB4CRBghVe9Qz1bAqxQi3M9BBBAAAEEEHBdgADL9QoxPgQQQAABJwUIsJwsS2AGRYAVmFIyEQQQQAABBBCwJOBlgNXQ0CBVVVXS3Nx8UYbIyEjp1auXqD/5IIAAAgggYFOAAMumJn1dKECAxZpAAAEEEEAAAQTaCngVYKng6te//rWsXbtWqqurL1nL1NRUKS4ulsTExEu2pQECCCCAAAKfR4AA6/No0fbzChBgfV4x2iOAAAIIIIBA0AW8CrBKSkqksLBQmpqapFu3btKvXz/9Z2ef/v37S25urvTp0yfodWR+CCCAAAIhFiDACjF4mF2OACvMCs50EUAAAQQQQOCSAt4EWDU1NZKfny+7du2SefPmyaxZsyQ6OvqSE6QBAggggAACl0OAAOtyqNJniwABFmsBAQQQQAABBBBoK+BNgFVRUSEZGRkSExMjy5Ytk4SEBGqJAAIIIIBAlwkQYHUZfVhcmAArLMrMJBFAAAEEEEDgcwh4E2BVVlZKZmamfmwwLy9PB1l8EEAAAQQQ6CoBAqyukg+P6xJghUedmSUCCCCAAAIImAt4E2A1NjbqF7K///77snz5clHvt+KDAAIIIIBAVwkQYHWVfHhclwArPOrMLBFAAAEEEEDAXMCbAEtN6eDBg/ql7JMmTZL09HSJiooynyktEUAAAQQQsChAgGURk67aCRBgsSgQQAABBBBAAIG2At4EWHV1dbJ371555513ZPPmzTJ+/Hj5+te/ftFfIezRo4eMHDmSl72z6hFAAAEErAsQYFknpcPzBAiwWA4IIIAAAggggICnAVbLS9xLS0uNa5iamqofO0xMTDT+Dg0RQAABBBAwESDAMlGizRcVIMD6onJ8DwEEEEAAAQSCKuDNHVjV1dXy0ksvyZkzZ4xr0atXL5k1a5bExcUZf4eGCCCAAAIImAgQYJko0eaLChBgfVE5vocAAggggAACQRXwJsAKagGYFwIIIICAnwIEWH7WzZdRE2D5UinGiQACCCCAAAKhEiDACpU010Hgcwp8VtUsRa/Uyr5PGuX0uc/5ZZojcJ5A71iR66/qJhnTekjf+AhsLAkQYFmCpJsOBQiwWBgIIIAAAggggEBbAS8DLPVC9507d8rLL7+sf5lQPV6oHhMcOnSofOtb35KxY8fy4nZWutcCJ6uaZeG6c1J+ptnreTB4twSSekXI6gd7igq0+Hx5AQKsL29ID50LEGCxOhBAAAEEEEAAAc8DrCNHjsiSJUt0cNXZZ/DgwZKbmyvqTz4I+Cjw1Mu18vsPGnwcOmN2XOCOUVHybzN6OD5KP4ZHgOVHnXwdJQGWr5Vj3AgggAACCCBwuQS8ugPrxIkTOpg6dOiQqF8YvPfeeyUtLU1iYmL0y93ff/99efHFF0X9UuGQIUNk6dKlkpycfLns6BeByyZw9/fPSkU1d19dNuAw7jgxLkJ+8d2eYSxgb+oEWPYs6am9AAEWqwIBBBBAAAEEEGgr4FWAtWHDBlmzZo1Mnz5dFi5cqIOrCz/q8cJVq1bJ5s2b5cEHH5TZs2dTcwS8E+Bg7F3JvBowB2M75WKf2nGkl44F2KesDAQQQAABBBBAwNMA69y5c5KXlyfHjh2T5cuXS//+/TutpWrz+OOP6zb5+fkSG8sLX1j4fglwMParXr6NloOxnYqxT+040gsBFmsAAQQQQAABBBAwEfDmDqyKigrJyMiQlJQUHWR1dPdVy4Rramp0cFVWVibFxcWSmJhoYkEbBJwR4GDsTCkCORACLDtlZZ/acaQXAizWAAIIIIAAAgggYCLgTYBVWVkpmZmZ0rdv30veVdVyt9bJkyelqKhIEhISTCxog4AzAhyMnSlFIAdCgGWnrOxTO470QoDFGkAAAQQQQAABBEwEvAmw6uvrpaCgQHbt2iXLli2T6667rtP57du3T7Kzs+Wmm26SnJwc6d69u4kFbRBwRoCDsTOlCORACLDslJV9aseRXgiwWAMIIIAAAggggICJgDcBlprM9u3b9d1XV155pWRlZcnIkSMlIiKidZ7Nzc2yd+9eKSwslE8//VQ/ajhhwgQTB9og4JQAB2OnyhG4wRBg2Skp+9SOI70QYLEGEEAAAQQQQAABEwGvAqyGhgb9C4ObNm3Sc0tKSpLRo0frRwSrq6tlz549cvToUf1vM2fOlPT0dImKijJxoA0CTglwMHaqHIEbDAGWnZKyT+040gsBFmsAAQQQQAABBBAwEfAqwFITqqurk61bt8q6det0aHXhJy4uTubOnSvTp0+X6OhoEwPaIOCcAAdj50oSqAERYNkpJ/vUjiO9EGCxBhBAAAEEEEAAARMB7wKslkmpd2J9+OGHsnv3bqmqqpL4+HgZNWqUfjfWxX6h0ASFNgh0tQAH466uQLCvT4Blp77sUzuO9EKAxRpAAAEEEEAAAQRMBLwNsEwmRxsEfBXgYOxr5fwYNwGWnTqxT+040gsBFmsAAQQQQAABBBAwEfAywGpqapLjx4/rRwiHDBnSOk91J9bJkyclNTVVIiMjTeZPGwScFOBg7GRZAjMoAiw7pWSf2nGkFwIs1gACCCCAAAIIIGAi4F2AdeTIEVmyZIkcPHhQZsyYIY8++mjrPA8dOqR/nbB///6yaNEiufrqq00MaIOAcwIcjJ0rSaAGRIBlp5zsUzuO9EKAxRpAAAEEEEAAAQRMBLwKsE6cOCG5ubmigqq+ffvKfffdp0Oslo/6BUIVbql3Y6k7s5YuXSrJyckmDrRBwCkBDsZOlSNwgyHAslNS9qkdR3ohwGINIIAAAggggAACJgJeBVirV6+Wn/3sZ3LXXXdJenp6h78y2NDQIBs3bpS1a9fKgw8+KLNnzzZxoA0CTglwMHaqHIEbDAGWnZKyT+040gsBFmsAAQQQQAABBBAwEfAmwFLvu1KPBZ47d06WLVsmCQkJnc6vsrJSsrOzJTY2Vt+RFRcXZ2LhfRv1brCPP/5Y3njjDfnoo4/k7Nmzcscdd8jtt9/e4dwqKiqkpKRE9u3bJzU1NRIREaHvWJs8ebKkpaXxHrEuXBEcjLsQPwwuTYBlp8jsUzuO9EKAxRpAAAEEEEAAAQRMBLwJsFTYkpGRISkpKZKXlycxMTGdzk+FMfn5+VJWVibFxcWSmJhoYuF1m9OnT8tPf/pTHVypjwqjVHCnwqgJEya0m9vhw4dl3bp1+kX43bp1k/j4eKmvr9ehl/rumDFjZNasWfrf+IRegINx6M3D6YoEWHaqzT6140gvBFisAQQQQAABBBBAwETAmwBL3VWVmZkpvXv3vuRdVeouLRVyqV8kLCoquujdWiZIrrdR81RhlPplxiuuuEKmTp0qI0eO7DR8UkHV+vXr5cCBAzJq1Ci55557dCDY3Nws+/fv149g1tbWyv333y/Dhw93ffqBHB8H40CW1ZlJEWDZKQX71I4jvRBgsQYQQAABBBBAAAETAW8CrMbGRnnmmWfk9ddfl8WLF8u4ceM6nd+ePXskJydHvva1r8ljjz0W6LuIVOj0y1/+Unbu3CkDBw6UOXPm6JDvYh9199WaNWukR48e+l1iSUlJrc1Vf1u3btXO6jFC9Q4xdUcWn9AKcDAOrXe4XY0Ay07F2ad2HOmFAIs1gAACCCCAAAIImAh4E2CpybQEUyp4WbhwoXz1q19t834r9eigev/TypUr9R1EBQUFcsMNN5g4eNvm008/leeee07U+6/US+tViHWpz/bt22XLli0yYsQIHXhd+Jigugvr+eeflwEDBsj8+fOlZ8+el+qSf7cswMHYMijdtREgwLKzINindhzphQCLNYAAAggggAACCJgIeBVgqbuDNm/erAMqFdiojwqz1IvH1Tuy1Puc1CcyMlIHXOrXCoN+91BLGKUeGfz2t79tdLfZr371Kx30TZw4UWbMmNFunRw5ckTULz4q20ceeUT69OljspZoY1GAg7FFTLpqJ0CAZWdRsE/tONILARZrAAEEEEAAAQQQMBHwKsBSE1Ih1t69e2XFihVy8ODBdnMcOnSoDl1UoBP08EpZ/OQnP5H333+/9YXrv/vd7+TUqVPa5aqrrpJp06bJkCFD2liol72ru9k6+4VC9X3lq+5oM72ry2Sx0cZcgIOxuRUtP78AAdbnN+voG+xTO470QoDFGkAAAQQQQAABBEwEvAuwzp+UCljUC9tbPrGxsRf9dUITEJ/aqPmvXbtWPv74Y/0opboDrXv37vqRP/Vrgupl7SrE+8Y3viF/8zd/0xpiEWC5X2UOxu7XyOcREmDZqR771I4jvRBgsQYQQAABBBBAAAETAa8DLJMJBrnN6dOn9Z1S6vFJ9R4rdUeVenG9+m/1iOVrr70mv//97/WjgOffSXW5A6x33303yOwhmdvjJfz6Y0igw/Qiy6fsD9OZ2502+9SuJ721FWCfsiIQQAABBBBAoCsFxowZ05WX7/DaBFjOlcR8QC2P+lVWVsrtt9+u77Q6/7FJ9cuNP/7xj2Xfvn1t3ndFgGVu3FUtORh3lXx4XJeDsZ06s0/tONJLxwLsU1YGAggggAACCHSlAAFWV+oH8Nom76p655135MUXXxT1brAHHnhAP2J4uQOsAFKHfEo8mhRy8rC6II8Q2ik3+9SOI710LMA+ZWUggAACCCCAAAJtBbgDy+MVod6BtWbNGiktLZU5c+bI9ddf32426gXv6i6sQYMGybx58/Q7wlp+hfDWW2/VL3+/8MOvEHb9ouBg3PU1CPIIOBjbqS771I4jvRBgsQYQQAABBBBAAAETAQIsEyVH26hHBF944QX58MMP5Zvf/KZMmDCh3Ug7ugNr+/btsmXLFhkxYoQOvtQ7s87/7N+/X55//nkZMGCAzJ8/X78Unk9oBTgYh9Y73K5GgGWn4uxTO470QoDFGkAAAQQQQAABBEwECLBMlBxus2vXLv2I4JVXXqlf1K5+jbDlc/47sL7+9a/LtGnT9D8dPnxY37kVHR0t6enpkpyc3Pqd5uZmfYeWCrluueUWfYfW+e/VcpgiUEPjYByocjo3GQIsOyVhn9pxpBcCLNYAAggggAACCCBgIkCAZaLkcJvq6modRn3yySdy4403yt13363fc3X+rxCqO6geeughHXKpT319vaxfv14OHDig78K699579V1WKrxSd19t3LhRt5k7d65ce+21Ds8+uEPjYBzc2rowMwIsO1Vgn9pxpBcCLNYAAggggAACCCBgIuBlgKWClrKyMtm2bZuoO5DKy8slKSlJbrrpJpk0aZKkpKSE1V1D6o6qdevWiQqz1OOA8fHxcvbsWR1Cqf+vAqq0tLQ26+HYsWOydu1aqaioaP2Oaq++p+64Uo5Tp04NK0eTDROqNhyMQyUdntchwLJTd/apHUd6IcBiDSCAAAIIIIAAAiYC3gVYVVVVsnLlSnn11Vf1XUYXfiIjI+W2226Thx9+WBITE00MAtFGBVElJSWyb98+US93V3dhDR48WKZPn64DvY4+F35HBVfqccLJkyfrwEtZ8ukaAQ7GXeMeLlclwLJTafapHUd6IcBiDSCAAAIIIIAAAiYCXgVY6g6jgoIC2bFjh/To0UMmTpwoN998s37vU2Vlpbz77rvy1ltvSW1trYwbN05ycnLavBPKBIQ2CLggwMHYhSoEdwwEWHZqyz6140gvBFisAQQQQAABBBBAwETAqwDrlVdekaKiIhk9erQOp/r169dujupxwsLCQlG/vpeZmdn64nITDNog4IoAB2NXKhHMcRBg2akr+9SOI70QYLEGEEAAAQQQQAABEwFvAiz1WNySJUv0i8dVQDVw4MBO56feCZWVlSXDhg2TRYsWSUxMjIkFbRBwRoCDsTOlCORACLDslJV9aseRXgiwWAMIIIAAAggggICJgDcBlnpfU0ZGhn6fU15e3kVDKRV25efn6xe9FxcXh9W7sEyKThv3BTgYu18jn0dIgGWneuxTO470QoDFGkAAAQQQQAABBEwECLBMlGiDQIgFOBiHGDzMLkeAZafg7FM7jvRCgMUaQAABBBBAAAEETAS8CbB4hNCknLQJigAH46BU0s15EGDZqQv71I4jvRBgsQYQQAABBBBAAAETAW8CLDWZlpe4q18eVO+4SkpKajdHXuJuUnbauC7Awdj1Cvk9PgIsO/Vjn9pxpBcCLNYAAggggAACCCBgIuBVgFVdXS0FBQWyY8cO6dGjh3z1q1+VMWPGSEJCgqh/U788+MYbb0htba2MGzdO/1JhXFyciQNtEHBKgIOxU+UI3GAIsOyUlH1qx5FeCLBYAwgggAACCCCAgImAVwGWmpB6mfsPfvAD+Z//+R9pampqN8fIyEi57bbb5OGHH+bl7SYrgDZOCnAwdrIsgRkUAZadUrJP7TjSCwEWawABBBBAAAEEEDAR8C7AUpNqbm7WvzD43//93/L222/LqVOnpE+fPpKWliZ33HGHXHXVVRIREWEyf9og4KQAB2MnyxKYQRFg2Skl+9SOI70QYLEGEEAAAQQQQAABEwEvAyyTidEGAZ8FOBj7XD33x06AZadG7FM7jvRCgMUaQAABBBBAAAEETAQIsEyUaINAiAU4GIcYPMwuR4Blp+DsUzuO9EKAxRpAAAEEEEAAAQRMBJwMsOrq6mTv3r36Zexf5qNe9D5y5EiJjo7+Mt3wXQRCLsDBOOTkYXVBAiw75Waf2nGkFwIs1gACCCCAAAIIIGAi4GSApV7UnpGRIaWlpSZz6LRNamqqFBcX8zL3L6XIl7tCgINxV6iHzzUJsOzUmn1qx5FeCLBYAwgggAACCCCAgImAkwGWein70qVL5dixY+3moMKt6upqSUpKkpiYmHb/XlNTI+Xl5TJixAi55ZZbZNasWRIXF2diQRsEnBHgYOxMKQI5EAIsO2Vln9pxpBcCLNYAAggggAACCCBgIuBkgNXZwA8ePCi5ubkyadIkSU9Pl6ioqHZNGxoaZNWqVbJt2zYdgg0dOtTEgTYIOCXAwdipcgRuMARYdkrKPrXjSC8EWKwBBBBAAAEEEEDARMCbAKuxsVE/Dvjee+9JUVGR9O/fv9P5qTu3MjMzJS0tTT+K2K1bNxML2iDgjAAHY2dKEciBEGDZKSv71I4jvRBgsQYQQAABBBBAAAETAW8CrMrKSh1K9evXT/Ly8jp8fLBlwuoxwvz8fDl+/LgOuxISEkwsaIOAMwIcjJ0pRSAHQoBlp6zsUzuO9EKAxRpAAAEEEEAAAQRMBLwJsFpe7N6zZ09ZtmyZ9O7du9P5nT59WrKzs+Xs2bO8xN1kFdDGOQEOxs6VJFADIsCyU072qR1HeiHAYg0ggAACCCCAAAImAt4EWC13Ve3evVsWL14s48eP73R+b775pjz55JNy4403XvJuLRMk2iAQagEOxqEWD6/rEWDZqTf71I4jvRBgsQYQQAABBBBAAAETAW8CLDWZkpISKSwslO7du8ucOXPkzjvvbPN4oHrM8Le//a288MILUl9fL1lZWTJlyhQTB9og4JQAB2OnyhG4wRBg2Skp+9SOI70QYLEGEEAAAQQQQAABEwGvAiz1C4OrV6+WTZs2SVNTU6fzi4yMlJkzZ8pDDz3U4S8VmsDQBoGuFOBg3JX6wb82AZadGrNP7TjSCwEWawABBBBAAAEEEDAR8CrAUhNSwdWuXbtk/fr1cuDAgTZBlgquhg0bJgsWLJCRI0dKRESEiQFtEHBOgIOxcyUJ1IAIsOyUk31qx5FeCLBYAwgggAACCCCAgImAdwHW+ZNSjwlWVVW1/lV8fLx+vJAPAr4LcDD2vYJuj58Ay0592Kd2HOmFAIs1gAACCCCAAAIImAh4E2A1NzfLmTNn9B1XKqiKiooymR9tEPBSgIOxl2XzZtAEWHZKxT6140gvBFisAQQQQAABBBBAwETAmwCroqJCMjIy5NSpU/pF7kOGDDGZH20Q8FKAg7GXZfNm0ARYdkrFPrXjSC8EWKwBBBBAAAEEEEDARMCbAOv06dOSnZ0tZWVlBFgmlaWN1wIcjL0un/ODJ8CyUyL2qR1HeiHAYg0ggAACCCCAAAImAt4EWOoRwh/96EeyYcMGyc3NlcmTJ5vMjzYIeCnAwdjLsnkzaAIsO6Vin9pxpBcCLNYAAggggAACCCBgIuBNgKUmU1lZKU8//bTs379fvvOd70haWtpF56h+lbBXr16i/uSDgE8CHIx9qpZ/YyXAslMz9qkdR3ohwGINIIAAAggggAACJgLeBFgt78AqLS01mZduk5qaKsXFxZKYmGj8HRoi4IIAB2MXqhDcMRBg2akt+9SOI70QYLEGEEAAAQQQQAABEwECLBMl2iAQYgEOxiEGD7PLEWDZKTj71I4jvRBgsQYQQAABBBBAAAETAW8CLJPJ0AaBoAhwMA5KJd2cBwGWnbqwT+040gsBFmsAAQQQQAABBBAwESDAMlGiDQIhFuBgHGLwMLscAZadgrNP7TjSCwEWawABBBBAAAEEEDAR8DbAqq+vlwMHDsgf//hH+eyzz+SKK66Q0aNHy7Bhw6R79+4mc6cNAs4KcDB2tjSBGBgBlp0ysk/tONILARZrAAEEEEAAAQQQMBHwLsBqaGiQX//617J27Vqprq5uN8e4uDiZO3euTJ8+XaKjo00MaIOAcwIcjJ0rSaAGRIBlp5zsUzuO9EKAxRpAAAEEEEAAAQRMBLwKsFR4tWrVKtm0aZOe24ABA+SGG24QFVpVVlbqu7HKy8v1v82cOVPS09MlKirKxIE2CDglwMHYqXIEbjAEWHZKyj6140gvBFisAQQQQAABBBBAwETAqwBr+/btkp+fL0lJSZKdna0fGYyIiGidZ3Nzs+zdu1cKCwvl008/lby8PJkwYYKJA20QcEqAg7FT5QjcYAiw7JSUfWrHkV4IsFgDCCCAAAIIIICAiYA3AZZ651VBQYHs2rVLli1bJtddd12n89u3b58OuG666SbJycnhnVgmK4E2TglwMHaqHIEbDAGWnZKyT+040gsBFmsAAQQQQAABBBAwEfAmwFKPCGZmZkrfvn31XVixsbGdzu/cuXP67quTJ09KUVGRJCQkmFjQBgFnBDgYO1OKQA6EAMtOWdmndhzphQCLNYAAAggggAACCJgIeBNgVVRUSEZGhqSkpOhwKiYmptP51dTU6JCrrKxMiouLJTEx0cSCNgg4I8DB2JlSBHIgBFh2yso+teNILwRYrAEEEEAAAQQQQMBEwJsAq+WuqmPHjsny5culf//+nc5PtXn88cd1m0vdrWWCRBsEQi3AwTjU4uF1PQIsO/Vmn9pxpBcCLNYAAggggAACCCBgIuBNgKUms2HDBlmzZo3cdddd+hcGo6Oj282xrq5O/1Lh5s2b5cEHH5TZs2ebONAGAacEOBg7VY7ADYYAy05J2ad2HOmFAIs1gAACCCCAAAIImAh4FWCdOHFCcnNz5dChQ5Kamir33HOPjBo1Snr16iXqscH33ntPNm7cKKWlpTJkyBBZunSpJCcnmzjQBgGnBDgYO1WOwA2GAMtOSdmndhzphQCLNYAAAggggAACCJgIeBVgqQl99NFHOphSf3b2GTx4sA661J98EPBRgIOxj1XzZ8wEWHZqxT6140gvBFisAQQQQAABBBBAwETAuwBLTUo9Jrhz5055+eWX5cMPP5Ta2lrp0aOHDqzuvvtuGT9+fIePF5qA0AYBFwQ4GLtQheCOgQDLTm3Zp3Yc6YUAizWAAAIIIIAAAgiYCHgZYJlMjDYI+CzAwdjn6rk/dgIsOzVin9pxpBcCLNYAAggggAACCCBgIuBtgNXQ0KDvvIqLi2udp/o79b+YmBiTudMGAWcFOBg7W5pADIwAy04Z2ad2HOmFAIs1gAACCCCAAAIImAh4F2BVVVXJD3/4Q/nd734n06ZNk0cffbR1nurl7v/2b/8mY8eOlQULFkh8fLyJAW0QcE6Ag7FzJQnUgAiw7JSTfWrHkV4IsFgDCCCAAAIIIICAiYBXAVZ1dbUUFBTIjh07JDIyUr/vKj09vXWef/3rX+Xxxx+X8vJyGTdunOTk5LS5Q8sEhDYIuCDAwdiFKgR3DARYdmrLPrXjSC8EWKwBBBBAAAEEEEDARMCrAGvDhg2yZs0aufnmmyUrK0uSkpLazVHdofWf//mf8tprr0lmLemNmAAAIABJREFUZqa+S4sPAr4JcDD2rWJ+jZcAy0692Kd2HOmFAIs1gAACCCCAAAIImAh4E2DV1NRIfn6+lJaWSmFhoQwYMKDT+R09elQHXKmpqZKXl8c7sUxWAm2cEuBg7FQ5AjcYAiw7JWWf2nGkFwIs1gACCCCAAAIIIGAi4E2AVVFRIRkZGZKSknLJUKol7CorK5Pi4mJJTEw0saANAs4IcDB2phSBHAgBlp2ysk/tONILARZrAAEEEEAAAQQQMBHwLsDq16+fvhMrNja20/kRYJmUnjYuC3Awdrk6/o+NAMtODdmndhzphQCLNYAAAggggAACCJgIeBNg1dfX6xe47969W5YvXy5Dhw7tdH7q1wjVI4Q33nijfpF79+7dTSxog4AzAhyMnSlFIAdCgGWnrOxTO470QoDFGkAAAQQQQAABBEwEvAmw1GS2bdsmS5YskYEDB8qiRYtk0KBBEhER0TrP5uZm+fjjj+Xpp58WFWKpNpMmTTJxoA0CTglwMHaqHIEbDAGWnZKyT+040gsBFmsAAQQQQAABBBAwEfAqwGpoaJBVq1bJpk2b9NwSEhLkqquu0ndjqeDqyJEjUl5erv9t5syZkp6eLlFRUSYOtEHAKQEOxk6VI3CDIcCyU1L2qR1HeiHAYg0ggAACCCCAAAImAl4FWGpCdXV1snXrVlm3bp1UV1e3m2NcXJzMnTtXpk+fLtHR0SYGtEHAOQEOxs6VJFADIsCyU072qR1HeiHAYg0ggAACCCCAAAImAt4FWC2TUu/EUnddtdxxpf4+KSlJP1bIO69MSk8blwU4GLtcHf/HRoBlp4bsUzuO9EKAxRpAAAEEEEAAAQRMBLwNsEwmRxsEfBXgYOxr5fwYNwGWnTqxT+040gsBFmsAAQQQQAABBBAwEfAuwFIvav/zn/+sHyNMTEyU+++/v3Wef/3rX+UXv/iFfPOb35Rrr722zQveTTBog4ArAhyMXalEMMdBgGWnruxTO470QoDFGkAAAQQQQAABBEwEvAqwVHi1ZcsWWbFihTQ2NsqMGTPk0UcfbZ2n+uXBrKws/W6sRx55RAdZ5/9KoQkIbRBwQYCDsQtVCO4YCLDs1JZ9aseRXgiwWAMIIIAAAggggICJgFcB1ttvvy1PPPGE/mXB2bNnyze+8Q393quWj3rB++uvv64DrtraWikoKJAbbrjBxIE2CDglwMHYqXIEbjAEWHZKyj6140gvBFisAQQQQAABBBBAwETAmwBL3XH1zDPP6IBq8eLFMm7cuE7nt2fPHsnJyZHJkydLRkaGdOvWzcSCNgg4I8DB2JlSBHIgBFh2yso+teNILwRYrAEEEEAAAQQQQMBEwJsAq7KyUjIzM6Vv376Sn58vsbGxnc7v3LlzkpeXJydPnpSioiJJSEgwsaANAs4IcDB2phSBHAgBlp2ysk/tONILARZrAAEEEEAAAQQQMBHwJsCqqKjQd1OlpKTocComJqbT+dXU1OiQq6ysTIqLi/XL3vkg4JMAB2OfquXfWAmw7NSMfWrHkV4IsFgDCCCAAAIIIICAiYA3AZZ6MfuiRYvk1KlTUlhYKFdccUWn81N3a2VnZ+u7tJYsWSJxcXEmFrRBwBkBDsbOlCKQAyHAslNW9qkdR3ohwGINIIAAAggggAACJgLeBFhqMuvWrZOf/OQnMnPmTElPT9cvc7/w09DQIBs3bpS1a9fKP/3TP8ncuXNNHGiDgFMCHIydKkfgBkOAZaek7FM7jvRCgMUaQAABBBBAAAEETAS8CrBOnDghubm5cujQIRk8eLBMnTpVhgwZIqmpqXL06FH5+OOP5Ze//KV89NFH+u+XLl0qycnJJg60QcApAQ7GTpUjcIMhwLJTUvapHUd6IcBiDSCAAAIIIIAAAiYCXgVYakIqnFLBlPqzs48Kt1TQpf7kg4CPAhyMfayaP2MmwLJTK/apHUd6IcBiDSCAAAIIIIAAAiYC3gVYalJ1dXWyc+dO+d3vfielpaWt81R3Yt1xxx0yduxYiY6ONpk/bRBwUoCDsZNlCcygCLDslJJ9aseRXgiwWAMIIIAAAggggICJgJcBlsnEaIOAzwIcjH2unvtjJ8CyUyP2qR1HeiHAYg0ggAACCCCAAAImAgRYJkq0QSDEAhyMQwweZpcjwLJTcPapHUd6IcBiDSCAAAIIIIAAAiYCgQywmpqa5NSpU/rxwmHDhklMTIyJBW0QcEaAg7EzpQjkQAiw7JSVfWrHkV4IsFgDCCCAAAIIIICAiYB3Adann34q//Ef/yF/+MMfpLGx8aJzVO/EKi4ulsTERBML2iDgjAAHY2dKEciBEGDZKSv71I4jvRBgsQYQQAABBBBAAAETAa8CrL/85S+SnZ0tJ0+eNJmbDB8+XJ566inp06ePUXsaIeCKAAdjVyoRzHEQYNmpK/vUjiO9EGCxBhBAAAEEEEAAARMBbwKs5uZmee655+TnP/+53HbbbfLAAw9IVFSUFBYWSnJyssyfP1/P98iRI/Lkk0/qRwdzcnIkLi7OxIE2CDglwMHYqXIEbjAEWHZKyj6140gvBFisAQQQQAABBBBAwETAmwCrurpaFi1aJOfOnZNly5ZJQkKC1NTUSH5+vvTv318effTR1vlu27ZNlixZIg8//LDMnDnTxIE2CDglwMHYqXIEbjAEWHZKyj6140gvBFisAQQQQAABBBBAwETAmwCroqJCMjIyJCUlRfLy8vSL2VsCLPWI4GOPPSbdunXTc1aPGH7ve9/TwZYKuGJjY00saIOAMwIcjJ0pRSAHQoBlp6zsUzuO9EKAxRpAAAEEEEAAAQRMBLwJsCorKyUzM1P69evXGmCpl7g/88wz8tlnn7UJqtRdWirkOn78OC9xN1kFtHFOgIOxcyUJ1IAIsOyUk31qx5FeCLBYAwgggAACCCCAgImANwFWS1j1f//3f7J8+XIZOnSont9PfvIT2bJli34X1sCBA/XfHT58WLKysiQpKUk/bti7d28TC9og4IwAB2NnShHIgRBg2Skr+9SOI70QYLEGEEAAAQQQQAABEwFvAiw1mZ07d8oTTzwh8fHxsnDhQpk8ebJ88MEH+vHBa6+9VhYsWCA9e/aUFStWyB/+8AeZOnWqfuyw5dFCExDaIOCCAAdjF6oQ3DEQYNmpLfvUjiO9EGCxBhBAAAEEEEAAARMBrwKshoYGWb16tWzatEmmT5+uX9yu/m7VqlX6787/9O3bV999dc0115g40AYBpwQ4GDtVjsANhgDLTknZp3Yc6YUAizWAAAIIIIAAAgiYCHgVYKkJNTU1iXqMUL33SoVY6lNXVyevvPKKvPjii3LixAn5yle+Iv/yL/8iV199tYkBbRBwToCDsXMlCdSACLDslJN9aseRXgiwWAMIIIAAAggggICJgHcBlsmkaIOA7wIcjH2voNvjJ8CyUx/2qR1HeiHAYg0ggAACCCCAAAImAgRYJkq0QSDEAhyMQwweZpcjwLJTcPapHUd6IcBiDSCAAAIIIIAAAiYCTgZYFRUV+uXrpaWlkpCQoF/arj6TJk2SefPmmcyLNgh4LcDB2OvyOT94Aiw7JWKf2nGkFwIs1gACCCCAAAIIIGAi4GSAderUKVm6dKkcO3aszRwIsExKSpsgCHAwDkIV3Z0DAZad2rBP7TjSCwEWawABBBBAAAEEEDARcDLAMhk4bRAIsgAH4yBXt+vnRoBlpwbsUzuO9EKAxRpAAAEEEEAAAQRMBAiwTJRog0CIBTgYhxg8zC5HgGWn4OxTO470QoDFGkAAAQQQQAABBEwEnAyw6urqZO/evVJbW2syh07b9OjRQ0aOHCnR0dFfqh++jECoBTgYh1o8vK5HgGWn3uxTO470QoDFGkAAAQQQQAABBEwEnAywzn+Ju8kkOmuTmpoqxcXFkpiY+GW64bsIhFyAg3HIycPqggRYdsrNPrXjSC8EWKwBBBBAAAEEEEDARMDJAKuzl7irCalwq7q6WpKSkiQmJqbdHGtqaqS8vFxGjBght9xyi8yaNUvi4uJMLGiDgDMCHIydKUUgB0KAZaes7FM7jvRCgMUaQAABBBBAAAEETAScDLA6G/jBgwclNzdX1K8RpqenS1RUVLumDQ0NsmrVKtm2bZv+JcOhQ4eaONAGAacEOBg7VY7ADYYAy05J2ad2HOmFAIs1gAACCCCAAAIImAh4E2A1NjbqxwHfe+89KSoqkv79+3c6v2PHjklmZqakpaVJRkaGdOvWzcSCNgg4I8DB2JlSBHIgBFh2yso+teNILwRYrAEEEEAAAQQQQMBEwJsAq7KyUodS/fr1k7y8vA4fH2yZsHqMMD8/X44fP67DroSEBBML2iDgjAAHY2dKEciBEGDZKSv71I4jvRBgsQYQQAABBBBAAAETAW8CrJYXu/fs2VOWLVsmvXv37nR+p0+fluzsbDl79iwvcTdZBbRxToCDsXMlCdSACLDslJN9aseRXgiwWAMIIIAAAggggICJgDcBVstdVbt375bFixfL+PHjO53fm2++KU8++aTceOONl7xbywSJNgiEWoCDcajFw+t6BFh26s0+teNILwRYrAEEEEAAAQQQQMBEwJsAS02mpKRECgsLpXv37jJnzhy588472zweqB4z/O1vfysvvPCC1NfXS1ZWlkyZMsXEIVBtmpubZevWrfL6669rn0ceeUT69OnTbo7qrjZlum/fPlEBYUREhCQnJ8vkyZP1+8MiIyMD5eLTZDgY+1Qt/8ZKgGWnZuxTO470QoDFGkAAAQQQQAABBEwEvAqw1C8Mrl69WjZt2iRNTU2dzk8FLzNnzpSHHnqow18qNIHxuc2f//xnWbdunQ7xOguwDh8+rNtUV1frl9zHx8fr9uqxSxVkjRkzRmbNmsUL8LtoIXAw7iL4MLksAZadQrNP7TjSCwEWawABBBBAAAEEEDAR8CrAUhNSwdWuXbtk/fr1cuDAgTZBlgquhg0bJgsWLJCRI0fqICbcPiqQWrNmjXzyySd66h0FWCqoavEbNWqU3HPPPfql+OrOrf3798vGjRultrZW7r//fhk+fHi4EToxXw7GTpQhsIMgwLJTWvapHUd6IcBiDSCAAAIIIIAAAiYC3gVY509KBTFVVVWtf6XuIlKPF4br5/xHBwcNGiRlZWUSGxvb7hFCdfeVCrl69Ogh6enpkpSU1Ep2fh/qMcLZs2eHZRDY1WuIg3FXVyDY1yfAslNf9qkdR3ohwGINIIAAAggggAACJgJeB1gmEwynNi2PDvbr10/uuOMO2bBhg76z6sJ3YG3fvl22bNkiI0aM0O8SU48Qnv9Rd2E9//zzMmDAAJk/f76oX37kE1oBDsah9Q63qxFg2ak4+9SOI70QYLEGEEAAAQQQQAABEwECLBMlD9q0PDp4/PhxmTt3rkRHR+u7rDoKsH71q1/JG2+8IRMnTpQZM2a0m92RI0f0u8bUHVqdvQDeAxKvh8jB2OvyOT94Aiw7JWKf2nGkFwIs1gACCCCAAAIIIGAiQIBlouR4m/Mf+/va174m06dPl9LS0k4DrJ/+9KeyZ88efZfW7bff3m52p06dkhUrVuhfJnzwwQdl4MCBjgsEb3gcjINXU5dmRIBlpxrsUzuO9EKAxRpAAAEEEEAAAQRMBAiwTJQcb3P+o4MqcIqLi5OW91x1dAcWAZbjBRURDsbu18jnERJg2ake+9SOI70QYLEGEEAAAQQQQAABEwECLBMlh9tc+Ojgtddeq0fblQHWu+++67CYH0N7vIRff/SjUn6OcvmU/X4O3LFRs08dK0jAhsM+DVhBmQ4CCCCAAAKeCYwZM8a5ERNgOVcS8wF19OhgREQEAZY5obMtORg7W5pADIyDsZ0ysk/tONJLxwLsU1YGAggggAACCHSlAAFWV+oH8NodPTrYMs2uvAMrgNQhnxKPJoWcPKwuyCOEdsrNPrXjSC8dC7BPWRkIIIAAAggggEBbAS/vwPrkk0/k5Zdflh07dsjRo0clPj5eCgsLZciQIdLQ0CCbN2+WsWPHytVXXx3YetfW1sratWvlo48+Mp5jy0vbW36F8NZbb5VZs2a1+z6/QmhMetkacjC+bLR0LCIcjO0sA/apHUd6IcBiDSCAAAIIIIAAAiYCXgVY6pG5LVu26F/Ia2xsbJ1f7969WwOs3bt3y+LFi+XKK6+UpUuXSnJysomDd21UgPWzn/1MVNjU0Uf5qPdjqU+vXr1EPVo4adIkmTBhgmzfvl07jhgxQubMmSPdunVr08X+/fvl+eeflwEDBsj8+fOlZ8+e3vn4PmAOxr5X0O3xE2DZqQ/71I4jvRBgsQYQQAABBBBAAAETAa8CrLffflueeOIJiYqKkhkzZsiUKVNkw4YNsnPnztYAS4Vc6g6slStXyrx582T27NkmDoFrc7FHCFv+LTo6WtLT09uEfMpP3aGlQq5bbrlF36HV8l6twCE5PCEOxg4XJwBDI8CyU0T2qR1HeiHAYg0ggAACCCCAAAImAt4EWPX19VJQUKDDKnWH1bhx4/T8nn32Wdm2bVtrgKX+rrKyUrKzs0XdmZWfny+xsbEmFoFqc7EAS1muX79eDhw4oO/Cuvfee/VdViq8Undfbdy4UVSbuXPnSsuvGgYKx4PJcDD2oEgeD5EAy07x2Kd2HOmFAIs1gAACCCCAAAIImAg4HWCpQGXv3r3So0cP6devn2RmZkrfvn3bhFIdBVg1NTW6TVlZmRQXF0tiYqKJRaDaXCzAUhM9duyYfodWRUWFfoRQvUdMhVZnz55tfdxw6tSp3H3VRauCg3EXwYfJZQmw7BSafWrHkV4IsFgDCCCAAAIIIICAiYCzAZYKoX784x/Liy++KAsWLJDbbrtNMjIyJCUlRfLy8iQmJkbPjwCr4zJfKsBS31LhVUlJiezbt0+Ut3pUUL0zbPLkyZKWliaRkZEma4g2l0GAg/FlQKXLVgECLDuLgX1qx5FeCLBYAwgggAACCCCAgImAkwHWmTNn5N///d/lj3/8o35UUN15pR4DVHdVlZaW6scF1QvGOwuwVHiTlZUlw4YNk0WLFrWGXSYgtEHABQEOxi5UIbhjIMCyU1v2qR1HeiHAYg0ggAACCCCAAAImAk4GWOrOIHW31ejRo2XhwoWtAdQrr7wiRUVFMnbsWMnJydGPvV14B5b67tNPPy3vvPOODr6mTZtm4kAbBJwS4GDsVDkCNxgCLDslZZ/acaQXAizWAAIIIIAAAgggYCLgZIClXsL+xhtviHoHk/rFwZZPdXW1fpH7jh079HuxJk6cqO/IUndc3XffffqdV+qF7qdPn9Z3bqmQKy4uzsSBNgg4JcDB2KlyBG4wBFh2Sso+teNILwRYrAEEEEAAAQQQQMBEwMkA62IDr6qqkpUrV8qrr74qTU1NHTb9yle+on+FUL3wnQ8CPgpwMPaxav6MmQDLTq3Yp3Yc6YUAizWAAAIIIIAAAgiYCHgXYKlJqV8nbLnbateuXVJeXi59+vSR66+/XiZNmqTffcULyE3KTxtXBTgYu1qZYIyLAMtOHdmndhzphQCLNYAAAggggAACCJgIeBlgmUyMNgj4LMDB2OfquT92Aiw7NWKf2nGkFwIs1gACCCCAAAIIIGAiQIBlokQbBEIswME4xOBhdjkCLDsFZ5/acaQXAizWAAIIIIAAAgggYCJAgGWiRBsEQizAwTjE4GF2OQIsOwVnn9pxpBcCLNYAAggggAACCCBgIkCAZaJEGwRCLMDBOMTgYXY5Aiw7BWef2nGkFwIs1gACCCCAAAIIIGAiQIBlokQbBEIswME4xOBhdjkCLDsFZ5/acaQXAizWAAIIIIAAAgggYCJAgGWiRBsEQizAwTjE4GF2OQIsOwVnn9pxpBcCLNYAAggggAACCCBgIkCAZaJEGwRCLMDBOMTgYXY5Aiw7BWef2nGkFwIs1gACCCCAAAIIIGAiQIBlokQbBEIswME4xOBhdjkCLDsFZ5/acaQXAizWAAIIIIAAAgggYCLgZYBVV1cnO3fulJdfflkOHjwo1dXVEhcXJ0OHDpVvfetbMnbsWImOjjaZP20QcFKAg7GTZQnMoAiw7JSSfWrHkV4IsFgDCCCAAAIIIICAiYB3AdaRI0dkyZIlOrjq7DN48GDJzc0V9ScfBHwU4GDsY9X8GTMBlp1asU/tONILARZrAAEEEEAAAQQQMBHwKsA6ceKEDqYOHTokqampcu+990paWprExMTImTNn5P3335cXX3xRSktLZciQIbJ06VJJTk42caANAk4JcDB2qhyBGwwBlp2Ssk/tONILARZrAAEEEEAAAQQQMBHwKsDasGGDrFmzRqZPny4LFy7UwdWFH/V44apVq2Tz5s3y4IMPyuzZs00caIOAUwIcjJ0qR+AGQ4Blp6TsUzuO9EKAxRpAAAEEEEAAAQRMBLwJsM6dOyd5eXly7NgxWb58ufTv37/T+ak2jz/+uG6Tn58vsbGxJha0QcAZAQ7GzpQikAMhwLJTVvapHUd6IcBiDSCAAAIIIIAAAiYC3gRYFRUVkpGRISkpKTrI6ujuq5YJ19TU6OCqrKxMiouLJTEx0cSCNgg4I8DB2JlSBHIgBFh2yso+teNILwRYrAEEEEAAAQQQQMBEwJsAq7KyUjIzM6Vv376XvKuq5W6tkydPSlFRkSQkJJhY0AYBZwQ4GDtTikAOhADLTlnZp3Yc6YUAizWAAAIIIIAAAgiYCHgTYNXX10tBQYHs2rVLli1bJtddd12n89u3b59kZ2fLTTfdJDk5OdK9e3cTC9og4IwAB2NnShHIgRBg2Skr+9SOI70QYLEGEEAAAQQQQAABEwFvAiw1me3bt+u7r6688krJysqSkSNHSkREROs8m5ubZe/evVJYWCiffvqpftRwwoQJJg60QcApAQ7GTpUjcIMhwLJTUvapHUd6IcBiDSCAAAIIIIAAAiYCXgVYDQ0N+hcGN23apOeWlJQko0eP1o8IVldXy549e+To0aP632bOnCnp6ekSFRVl4kAbBJwS4GDsVDkCNxgCLDslZZ/acaQXAizWAAIIIIAAAgggYCLgVYClJlRXVydbt26VdevW6dDqwk9cXJzMnTtXpk+fLtHR0SYGtEHAOQEOxs6VJFADIsCyU072qR1HeiHAYg0ggAACCCCAAAImAt4FWC2TUu/E+vDDD2X37t1SVVUl8fHxMmrUKP1urIv9QqEJCm0Q6GoBDsZdXYFgX58Ay0592ad2HOmFAIs1gAACCCCAAAIImAh4G2CZTI42CPgqwMHY18r5MW4CLDt1Yp/acaQXAizWAAIIIIAAAgggYCLgTYB16tQpWbp0qQwfPlzmzZt30bmpO7KeeeYZ6dmzp3z3u9/ljiyTlUAbpwQ4GDtVjsANhgDLTknZp3Yc6YUAizWAAAIIIIAAAgiYCHgTYFVUVEhGRoakpaXJo48+etG5qXdjLVq0SNR3iouLJTEx0cSCNgg4I8DB2JlSBHIgBFh2yso+teNILwRYrAEEEEAAAQQQQMBEwOkAS72wfe/evVJbW6vfc7V69Wq55ppr5Fvf+lanc2tsbJSdO3dKSUmJDB06VJYtWya9e/c2saANAs4IcDB2phSBHAgBlp2ysk/tONILARZrAAEEEEAAAQQQMBFwOsBqueuqtLTUZC5t2kRGRsrChQvlrrvukoiIiM/9fb6AQFcKcDDuSv3gX5sAy06N2ad2HOmFAIs1gAACCCCAAAIImAg4HWC1vPfq2LFjou6sOn78uH6f1cUeCUxKStJ3Xt18881y4403igqy+CDgmwAHY98q5td4CbDs1It9aseRXgiwWAMIIIAAAggggICJgNMB1vkT+DzvwDKZOG0QcFmAg7HL1fF/bARYdmrIPrXjSC8EWKwBBBBAAAEEEEDARIAAy0SJNgiEWICDcYjBw+xyBFh2Cs4+teNILwRYrAEEEEAAAQQQQMBEwJsAy2QytEEgKAIcjINSSTfnQYBlpy7sUzuO9EKAxRpAAAEEEEAAAQRMBAiwTJRog0CIBTgYhxg8zC5HgGWn4OxTO470QoDFGkAAAQQQQAABBEwEvAuwysvL5aWXXpK3335bGhoaLjrH/v37S25urvTp08fEgjYIOCPAwdiZUgRyIARYdsrKPrXjSC8EWKwBBBBAAAEEEEDARMCrAOvgwYM6kDp58qTJ3CQ1NVWKi4sv+quFRh3RCIEQC3AwDjF4mF2OAMtOwdmndhzphQCLNYAAAggggAACCJgIeBNgNTY26jDqN7/5jQwePFj+8R//UUaNGiVRUVGdzjMyMlJ69eol6k8+CPgkwMHYp2r5N1YCLDs1Y5/acaQXAizWAAIIIIAAAgggYCLgTYBVWVkpmZmZcubMGSksLJSBAweazI82CHgpwMHYy7J5M2gCLDulYp/acaQXAizWAAIIIIAAAgggYCLgTYBVUVEhGRkZkpKSInl5eRITE2MyP9og4KUAB2Mvy+bNoAmw7JSKfWrHkV4IsFgDCCCAAAIIIICAiYA3AVZNTY3k5+eL+nPJkiUSFxdnMj/aIOClAAdjL8vmzaAJsOyUin1qx5FeCLBYAwgggAACCCCAgImANwGWmkxJSYl8//vf1y9yHz9+vMn8aIOAlwIcjL0smzeDJsCyUyr2qR1HeiHAYg0ggAACCCCAAAImAl4FWA0NDbJ69Wr53//9X8nJyZEbbrhBIiIiTOZJGwS8EuBg7FW5vBssAZadkrFP7TjSCwEWawABBBBAAAEEEDAR8CbAankHVmlpqcm8dJvU1FT9y4WJiYnG36EhAi4IcDB2oQrBHQMBlp3ask/tONILARZrAAEEEEAAAQQQMBEgwDJRog0CIRbgYBxi8DC7HAGWnYKzT+040gsBFmsAAQQQQAABBBAwEfAmwDKZDG0QCIoAB+OgVNLNeRBg2akL+9SOI70QYLEGEEAAAQQQQAABEwECLBMl2iAQYgHZsXGFAAAgAElEQVQOxiEGD7PLEWDZKTj71I4jvRBgsQYQQAABBBBAAAETAQIsEyXaIBBiAQ7GIQYPs8sRYNkpOPvUjiO9EGCxBhBAAAEEEEAAARMBLwOsyspKOXjwoKhfJezoU1dXJ/v375eysjJ59NFHJSEhwcSCNgg4I8DB2JlSBHIgBFh2yso+teNILwRYrAEEEEAAAQQQQMBEwKsASwVWmzZtkjVr1khjY+Ml58evEF6SiAaOCnAwdrQwARkWAZadQrJP7TjSCwEWawABBBBAAAEEEDAR8CrA2r59u+Tn5+t5JScnS/fu3eXEiRMSFRUliYmJ+u9ramqkvLxcRowYIdOmTZPbb79doqOjTSxog4AzAhyMnSlFIAdCgGWnrOxTO470QoDFGkAAAQQQQAABBEwEvAmw6uvrpaCgQHbu3Cm5ubny1a9+VWpra3Wg1b9/f/2ooPpUV1frdgcOHJBly5bJNddcY+JAGwScEuBg7FQ5AjcYAiw7JWWf2nGkFwIs1gACCCCAAAIIIGAi4E2Apd57lZmZKX379tWhVWxsrL7b6sIAS036T3/6kzz22GPyta99TTIyMqRbt24mFrRBwBkBDsbOlCKQAyHAslNW9qkdR3ohwGINIIAAAggggAACJgLeBFgVFRU6jEpJSZG8vDyJiYlpDbBUQLVo0SL9d+pz+vRpyc7O1v+t7sLq3bu3iQVtEHBGgIOxM6UI5EAIsOyUlX1qx5FeCLBYAwgggAACCCCAgImANwGWejRQhVTqs2TJEomLi9P//eyzz7Y+LtgSVLUEWGfPnpXi4uLW92OZgNAGARcEOBi7UIXgjoEAy05t2ad2HOmFAIs1gAACCCCAAAIImAh4E2CpyaxevVp+/vOfy4IFC+Tv/u7vJDIyUkpKSnRItXjxYhk/frye85tvvilPPvmkjB49uvVxQxMM2iDgigAHY1cqEcxxEGDZqSv71I4jvRBgsQYQQAABBBBAAAETAa8CrNLSUnn88cfl+PHjctddd8m//uu/ytGjRyUrK0v/3ZgxY/SdWW+99ZZ+wfsjjzwiM2fONHGgDQJOCXAwdqocgRsMAZadkrJP7TjSCwEWawABBBBAAAEEEDAR8CrAUhN6//335amnnpJbb7219ZcH1S8Tqr9Tjxm2fCZOnKhf5N7yqKEJBm0QcEWAg7ErlQjmOAiw7NSVfWrHkV4IsFgDCCCAAAIIIICAiYB3AZaaVH19vVRVVbV5t5V6yfvbb78thw8f1uHWyJEj9SOGfBDwUYCDsY9V82fMBFh2asU+teNILwRYrAEEEEAAAQQQQMBEwMsAy2RitEHAZwEOxj5Xz/2xE2DZqRH71I4jvRBgsQYQQAABBBBAAAETAQIsEyXaIBBiAQ7GIQYPs8sRYNkpOPvUjiO9EGCxBhBAAAEEEEAAARMBbwIs9X6rl156Sc6cOWMyL92mV69eMmvWLN6DZSxGQ1cEOBi7UolgjoMAy05d2ad2HOmFAIs1gAACCCCAAAIImAh4E2Cpd1xlZGSI+iVC009qaqoUFxe3eVeW6Xdph0BXCnAw7kr94F+bAMtOjdmndhzphQCLNYAAAggggAACCJgIeBNgmd6BdfLkSdm+fbukpaXJ3Xffrf+Mjo42saANAs4IcDB2phSBHAgBlp2ysk/tONILARZrAAEEEEAAAQQQMBHwJsAymYxq09zcLJs3b5Yf/vCHsnjxYpkwYYLpV2mHgDMCHIydKUUgB0KAZaes7FM7jvRCgMUaQAABBBBAAAEETAQCF2CpSX/22WeSlZUlgwYNkpycHOnevbuJBW0QcEaAg7EzpQjkQAiw7JSVfWrHkV4IsFgDCCCAAAIIIICAiUAgA6yamhrJz8+XsrIy3oFlsgpo45wAB2PnShKoARFg2Skn+9SOI70QYLEGEEAAAQQQQAABE4FABlinT5+W7OxsOXv2LAGWySqgjXMCHIydK0mgBkSAZaec7FM7jvRCgMUaQAABBBBAAAEETAQCF2DV1dXJSy+9JGvXrpWbbrpJ8vLyJCYmxsSCNgg4I8DB2JlSBHIgBFh2yso+teNILwRYrAEEEEAAAQQQQMBEwJsA69SpU7J06VI5duxYp/NqbGyU48ePi/ozMjJSvwdrypQpJg60QcApAQ7GTpUjcIMhwLJTUvapHUd6IcBiDSCAAAIIIIAAAiYC3gRYFRUVkpGRIaWlpZecV+/eveWhhx6SO++8UwdZfBDwTYCDsW8V82u8BFh26sU+teNILwRYrAEEEEAAAQQQQMBEwJsASz0auHfvXqmtre10XrGxsTJw4EBRAVZUVJTJ/GmDgJMCHIydLEtgBkWAZaeU7FM7jvRCgMUaQAABBBBAAAEETAS8CbBMJkMbBIIiwME4KJV0cx4EWHbqwj6140gvBFisAQQQQAABBBBAwEQg8AFWc3OzqP/xKKHJcqCNKwIcjF2pRDDHQYBlp67sUzuO9EKAxRpAAAEEEEAAAQRMBLwJsM6cOSOvvfaabN26VQ4fPqxf1N7yUeFUamqqTJ48WaZPny6JiYmt/7Znzx55+eWXJTMzU+Li4kxMaINAlwtwMO7yEgR6AARYdsrLPrXjSC8EWKwBBBBAAAEEEEDARMD5AKupqUl+85vfyKpVq6S6uvqSc1IhVXp6ukydOlVOnjwpubm5cujQIVm4cKHMmjXrkt+nAQIuCHAwdqEKwR0DAZad2rJP7TjSCwEWawABBBBAAAEEEDARcDrAUo/+bd68WVauXCkqyBo+fLj87d/+rVx//fXSq1ev1vmpu7M++OADHXR9+OGH+u/nzJkj+/fvl507d8q4ceMkJyeHO7BMVgRtnBDgYOxEGQI7CAIsO6Vln9pxpBcCLNYAAggggAACCCBgIuB0gPWnP/1JHnvsMWloaJDvfe97+hHBi73LSgVeO3bskGXLlrXerTVkyBBZunSpJCcnm3jQBgEnBDgYO1GGwA6CAMtOadmndhzphQCLNYAAAggggAACCJgIOBtgqTDqueeek5///Of68b+ZM2dKRESEyZxk06ZNsmLFCunbt68Or4YOHWr0PRoh4IoAB2NXKhHMcRBg2akr+9SOI70QYLEGEEAAAQQQQAABEwFnAyz1vqtFixZJWVmZFBYWytVXX20yH93m2LFj+qXt6q6rJUuW8OigsRwNXRHgYOxKJYI5DgIsO3Vln9pxpBcCLNYAAggggAACCCBgIuBsgFVRUSEZGRl6DsXFxW1+WfBSE2sJv1Qfn/e7l+qbf0cgFAIcjEOhHL7XIMCyU3v2qR1HeiHAYg0ggAACCCCAAAImAoEMsCorK/UdWI2NjQRYJquANs4JcDB2riSBGhABlp1ysk/tONILARZrAAEEEEAAAQQQMBFwNsCqqanRj/+99957+qXsI0eONJmPbtPy8vfRo0frxxBjYmKMv0tDBFwQ4GDsQhWCOwYCLDu1ZZ/acaQXAizWAAIIIIAAAgggYCLgbIClBv/KK69IUVGRjBs3TnJycozeZaUeHywoKNC/Rqjuwpo2bZqJA20QcEqAg7FT5QjcYAiw7JSUfWrHkV4IsFgDCCCAAAIIIICAiYDTAdbJkyclNzdXDh48KNdff70OpAYOHNjhrxGqXy08fPiwPPvss/LHP/5Rhg8fLk899ZT06dPHxIE2CDglwMHYqXIEbjAEWHZKyj6140gvBFisAQQQQAABBBBAwETA6QBLTeDQoUP6McDjx4/r+SQlJYl6NDAhIaF1fuqdVyq0Ki8v13/Xr18//fjhkCFDTAxog4BzAhyMnStJoAZEgGWnnOxTO470QoDFGkAAAQQQQAABBEwEnA+w1CRUMLV27Vp57bXX9IvZO/t069ZNbr/9dpk3b54Ouvgg4KsAB2NfK+fHuAmw7NSJfWrHkV4IsFgDCCCAAAIIIICAiYAXAVbLRNT7rfbt26df7F5XV9c6v+joaP2I4ahRo6RXr14m86YNAk4LcDB2ujzeD44Ay04J2ad2HOmFAIs1gAACCCCAAAIImAh4FWCZTIg2CARBgINxEKro7hwIsOzUhn1qx5FeCLBYAwgggAACCCCAgIkAAZaJEm0QCLEAB+MQg4fZ5Qiw7BScfWrHkV4IsFgDCCCAAAIIIICAiQABlokSbRAIsQAH4xCDh9nlCLDsFJx9aseRXgiwWAMIIIAAAggggICJAAGWiRJtEAixAAfjEIOH2eUIsOwUnH1qx5FeCLBYAwgggAACCCCAgIkAAZaJEm0QCLEAB+MQg4fZ5Qiw7BScfWrHkV4IsFgDCCCAAAIIIICAiQABlokSbRAIsQAH4xCDh9nlCLDsFJx9aseRXgiwWAMIIIAAAggggICJAAGWiRJtEAixAAfjEIOH2eUIsOwUnH1qx5FeCLBYAwgggAACCCCAgIkAAZaJEm0QCLEAB+MQg4fZ5Qiw7BScfWrHkV4IsFgDCCCAAAIIIICAiQABlomS423q6+vlrbfekjfffFNOnTolzc3NEhMTI9ddd51MmTJFEhMTO5xBRUWFlJSUyL59+6SmpkYiIiIkOTlZJk+eLGlpaRIZGen4zIM7PA7Gwa2tCzMjwLJTBfapHUd6IcBiDSCAAAIIIIAAAiYCgQywPvroI/mv//ov+frXvy7Tpk2Tbt26mVh42aayslKef/55+fTTT3UAFRcXp+dbVVUljY2N0rNnT3nggQdk0KBBbeZ3+PBhWbdunVRXV+v28fHxooKws2fP6n7GjBkjs2bNCrSdywXnYOxydfwfGwGWnRqyT+040gsBFmsAAQQQQAABBBAwEQhkgLVp0yZZsWKFpKamSnFxcad3IJkAudxGBVQ//vGP9R1UAwcOlG9/+9utc1VB1Pr160WFeVdffbU89NBDEhsbq6ejgir1bwcOHJBRo0bJPffco+/YUndu7d+/XzZu3Ci1tbVy//33y/Dhw10mCOzYOBgHtrROTIwAy04Z2Kd2HOmFAIs1gAACCCCAAAIImAgEMsDas2ePPPPMMzJx4kT553/+Z4mKijKx8K6NuotqzZo1+lG/+fPny5VXXtlmDuqurOeee07q6uq0w5AhQ/S/t3yvR48ekp6eLklJSa3fUyHW1q1b5fXXX9ePEc6ePVvfkcUntAIcjEPrHW5XI8CyU3H2qR1HeiHAYg0ggAACCCCAAAImAoEMsEwmHoQ277//vr4DSz0eOG/ePH0X1fkf9V6rtWvXyscffyz33XefvttKfbZv3y5btmyRESNGyJw5c9o9JqjuwlKPJQ4YMEAHY+oxRD6hFeBgHFrvcLsaAZadirNP7TjSCwEWawABBBBAAAEEEDARIMAyUXK0Tcs7q9QdZipkuvBOKfUerB/84Ady5swZefDBB/Vjhurzq1/9St544w19h9qMGTPaze7IkSOyevVqUXdoPfLII9KnTx9HBYI7LA7Gwa2tCzMjwLJTBfapHUd6IcBiDSCAAAIIIIAAAiYCzgZY6rG3vXv36vBk8ODB/CKeSTUvaKPejfXCCy/oRwvPfwfWT3/6U1GPWd5xxx1y++23t+tZ/ZKheoeYuoPr/ODrCwyBr3xBAQ7GXxCOrxkJEGAZMV2yEfv0kkQ0+BIC7NMvgcdXEUAAAQQQQCCQAs4GWBUVFZKRkSGlpaX6ZezqheLjx4+X6OjoQBbC9qTUXVerVq2S8vJy+Yd/+Af9PquWDwGWbW37/XEwtm9Kj/9PgIOxndXAPrXjSC8dC7BPWRkIIIAAAggggEBbAS8CrJYh9+7dW79UfOrUqdKrVy9q2YmA+nXCX/ziF/Luu+/KmDFj5O67727znisCLPeXDgdj92vk8wg5GNupHvvUjiO9EGCxBhBAAAEEEEAAARMB5wOslJQU/Ribeun4b37zG1HhjHo3kwqx/v7v/1769+9vMs+waXN+eKUevXzggQckNja2zfwvd4ClgjM+X07g8ZLhX64Dvo3ARQSWT9mPjwUB9qkFRLroVIB9yuJAAAEEEEAAga4UUDfDuPbxIsDKy8vTv7CnHiv85S9/KZs3b5bq6mr9XqyxY8fqX9K79tpr273E3DXsyz2e5uZm+f3vfy+vvvqqXHHFFTr469u3b7vLEmBd7kp8+f45GH95Q3roXICDsZ3VwT6140gvHQuwT1kZCCCAAAIIINCVAgRYn0O/5R1Y6g6slgCr5etnz56VX//617JhwwY5ffq0/uuWu41UoKV+lS/cPheGV/PmzZPk5OQOGVp+hfDWW2+VWbNmtWvDrxB2/erh0aSur0GQR8AjhHaqyz6140gvHQuwT1kZCCCAAAIIIIBAWwGv7sC6sHjqlwrfeOMN+dGPfiTHjh3T/5yYmCjf/va3ZcqUKdKzZ8+wqLcKr/7whz/o916pO9Xmzp0rAwcO7HTu27dv149kjhgxQt+91q1btzZt9+/fL88//7wMGDBA5s+fHzaOLi0WDsYuVSN4Y+FgbKem7FM7jvRCgMUaQAABBBBAAAEETAS8DrBaJtjU1CS7du2StWvXysGDB/Vfq/dkqbuL7rvvvsD/cuF7770nGzdu1HNW77waNGjQRWt/+PBhWbNmjXZJT09vc6eWCsPUHVoq5Lrlllu0YUREhMlaoo1FAQ7GFjHpqp0AAZadRcE+teNILwRYrAEEEEAAAQQQQMBEIBABVstEVfjy5z//WVatWiV79uyRq666SoqLi/VdWUH9/OUvf5EXXnhBT0/dTXXNNddccqr19fWyfv16OXDggL4L695779V3WSk/dfeVCsNUG3Unl3q3GJ/QC3AwDr15OF2RAMtOtdmndhzphQCLNYAAAggggAACCJgIBCrAOn/Cn3zyiX5PlgpnEhISTCy8a6Pe/7VixQr9cvvu3btf9FE/dXfW7NmzdainPuqRS3XHmvqueoQwPj5eh1bq/WLqjqtJkybpX3rk7quuWRYcjLvGPVyuSoBlp9LsUzuO9EKAxRpAAAEEEEAAAQRMBAIbYJlM3vc2p06d0gFWZWXlJaei3o2lfpXw/HdjqfCqpKRE9u3bJzU1NTqsUi9+nzx5sqSlpelfeeTTNQIcjLvGPVyuSoBlp9LsUzuO9EKAxRpAAAEEEEAAAQRMBAiwTJRog0CIBTgYhxg8zC5HgGWn4OxTO470QoDFGkAAAQQQQAABBEwEnA2wTAZPGwSCKsDBOKiVdWNeBFh26sA+teNILwRYrAEEEEAAAQQQQMBEgADLRIk2CIRYgINxiMHD7HIEWHYKzj6140gvBFisAQQQQAABBBBAwESAAMtEiTYIhFiAg3GIwcPscgRYdgrOPrXjSC8EWKwBBBBAAAEEEEDARIAAy0SJNgiEWICDcYjBw+xyBFh2Cs4+teNILwRYrAEEEEAAAQQQQMBEgADLRIk2CIRYgINxiMHD7HIEWHYKzj6140gvBFisAQQQQAABBBBAwESAAMtEiTYIhFiAg3GIwcPscgRYdgrOPrXjSC8EWKwBBBBAAAEEEEDARIAAy0SJNgiEWICDcYjBw+xyBFh2Cs4+teNILwRYrAEEEEAAAQQQQMBEgADLRIk2CIRYgINxiMHD7HIEWHYKzj6140gvBFisAQQQQAABBBBAwETA2QDr7Nmz8sEHH8igQYMkOTlZmpqa5MyZM/pP009kZKT06tVL1J98EPBJgIOxT9Xyb6wEWHZqxj6140gvBFisAQQQQAABBBBAwETA2QBr9erV8rOf/UzGjRsnixYtknPnzklGRoaUlpaazEu3SU1NleLiYklMTDT+Dg0RcEGAg7ELVQjuGAiw7NSWfWrHkV4IsFgDCCCAAAIIIICAiYCzAdarr74qzzzzjEydOlW+853vyOnTpwmwTCpKm0AIcDAORBmdnQQBlp3SsE/tONILARZrAAEEEEAAAQQQMBFwNsAyGTxtEAiqAAfjoFbWjXkRYNmpA/vUjiO9EGCxBhBAAAEEEEAAARMBAiwTJdogEGIBDsYhBg+zyxFg2Sk4+9SOI70QYLEGEEAAAQQQQAABEwECLBMl2iAQYgEOxiEGD7PLEWDZKTj71I4jvRBgsQYQQAABBBBAAAETAScDrLq6Otm7d6/U1taazKHTNj169JCRI0dKdHT0l+qHLyMQagEOxqEWD6/rEWDZqTf71I4jvRBgsQYQQAABBBBAAAETAScDrIqKis/9wvaOJsuvEJosAdq4KMDB2MWqBGdMBFh2ask+teNILwRYrAEEEEAAAQQQQMBEwMkA69SpU7J06VI5duxYuzmocKu6ulqSkpIkJiam3b/X1NRIeXm5jBgxQm655RaZNWuWxMXFmVjQBgFnBDgYO1OKQA6EAMtOWdmndhzphQCLNYAAAggggAACCJgIOBlgdTbwgwcPSm5urkyaNEnS09MlKiqqXdOGhgZZtWqVbNu2TYdgQ4cONXGgDQJOCXAwdqocgRsMAZadkrJP7TjSCwEWawABBBBAAAEEEDAR8CbAamxslOLiYnnvvfekqKhI+vfv3+n81J1bmZmZkpaWph9F7Natm4kFbRBwRoCDsTOlCORACLDslJV9aseRXgiwWAMIIIAAAggggICJgDcBVmVlpQ6l+vXrJ3l5eR0+PtgyYfUYYX5+vhw/flyHXQkJCSYWtEHAGQEOxs6UIpADIcCyU1b2qR1HeiHAYg0ggAACCCCAAAImAt4EWC0vdu/Zs6csW7ZMevfu3en8Tp8+LdnZ2XL27Fl911ZiYqKJBW0QcEaAg7EzpQjkQAiw7JSVfWrHkV4IsFgDCCCAAAIIIICAiYA3AVbLXVW7d++WxYsXy/jx4zud35tvvilPPvmk3HjjjZe8W8sEiTYIhFqAg3GoxcPregRYdurNPrXjSC8EWKwBBBBAAAEEEEDARMCbAEtNpqSkRAoLC6V79+4yZ84cufPOO9s8HqgeM/ztb38rL7zwgtTX10tWVpZMmTLFxIE2CDglwMHYqXIEbjAEWHZKyj6140gvBFisAQQQQAABBBBAwETAqwBL/cLg6tWrZdOmTdLU1NTp/CIjI2XmzJny0EMPdfhLhSYwtEGgKwU4GHelfvCvTYBlp8bsUzuO9EKAxRpAAAEEEEAAAQRMBLwKsNSEVHC1a9cuWb9+vRw4cKBNkKWCq2HDhsmCBQtk5MiREhERYWJAGwScE+Bg7FxJAjUgAiw75WSf2nGkFwIs1gACCCCAAAIIIGAi4F2Adf6k1GOCVVVVrX8VHx+vHy/kg4DvAhyMfa+g2+MnwLJTH/apHUd6IcBiDSCAAAIIIIAAAiYCXgdYJhOkDQI+CnAw9rFq/oyZAMtOrdindhzphQCLNYAAAggggAACCJgIEGCZKNEGgRALcDAOMXiYXY4Ay07B2ad2HOmFAIs1gAACCCCAAAIImAgQYJko0QaBEAtwMA4xeJhdjgDLTsHZp3Yc6YUAizWAAAIIIIAAAgiYCBBgmSjRBoEQC3AwDjF4mF2OAMtOwdmndhzphQCLNYAAAggggAACCJgIEGCZKNEGgRALcDAOMXiYXY4Ay07B2ad2HOmFAIs1gAACCCCAAAIImAgQYJko0QaBEAtwMA4xeJhdjgDLTsHZp3Yc6YUAizWAAAIIIIAAAgiYCBBgmSjRBoEQC3AwDjF4mF2OAMtOwdmndhzphQCLNYAAAggggAACCJgIeBlgNTc3S1lZmWzbtk127dol5eXlkpSUJDfddJNMmjRJUlJSJCIiwmT+tEHASQEOxk6WJTCDIsCyU0r2qR1HeiHAYg0ggAACCCCAAAImAt4FWFVVVbJy5Up59dVXpampqd0cIyMj5bbbbpOHH35YEhMTTQxog4BzAhyMnStJoAZEgGWnnOxTO470QoDFGkAAAQQQQAABBEwEvAqwqqurpaCgQHbs2CE9evSQiRMnys033yxxcXFSWVkp7777rrz11ltSW1sr48aNk5ycHP1vfBDwTYCDsW8V82u8BFh26sU+teNILwRYrAEEEEAAAQQQQMBEwKsA65VXXpGioiIZPXq0Dqf69evXbo7qccLCwkJ55513JDMzU6ZNm2biQBsEnBLgYOxUOQI3GAIsOyVln9pxpBcCLNYAAggggAACCCBgIuBNgFVTUyNLliyRAwcO6IBq4MCBnc7v8OHDkpWVJcOGDZNFixZJTEyMiQVtEHBGgIOxM6UI5EAIsOyUlX1qx5FeCLBYAwgggAACCCCAgImANwFWRUWFZGRk6Be05+XlXTSUUmFXfn6+ftF7cXEx78IyWQm0cUqAg7FT5QjcYAiw7JSUfWrHkV4IsFgDCCCAAAIIIICAiQABlokSbRAIsQAH4xCDh9nlCLDsFJx9aseRXgiwWAMIIIAAAggggICJgDcBFo8QmpSTNkER4GAclEq6OQ8CLDt1YZ/acaQXAizWAAIIIIAAAgggYCLgTYClJtPyEnf1y4PqHVdJSUnt5shL3E3KThvXBTgYu14hv8dHgGWnfuxTO470QoDFGkAAAQQQQAABBEwEvAqwqv//9s4EbK/h7v+ThUQiIRJCNa19axG1lUhbaleal9pbqlVK3xcpVRptmleRt3iDt9aordS+U2sttRa11NJUaFWUhtgjERL5X9/5X/N0cnL2Z+7nPuc+n3NdvajnPnNmPvOb7Tu/+c0HH5gTTjjBPPTQQ6Zfv35m0003Neuvv75Zcskljf6mmwfvu+8+M2fOHLPJJpvYmwoHDhyYhwO/gUClCLAwrlR1dFxmELDCVCntNAxHUkHAwgYgAAEIQAACEIBAHgK1ErBUIAVzP/PMM83dd99tPvnkk4XK2Lt3b7P55pubgw46iODteSyA31SSAAvjSlZLx2QKAStMVdJOw3AkFQQsbAACEIAABCAAAQjkIVA7AUuFmj9/vr1h8K677jKPPPKIeffdd80SSyxhRo4cabbeemuz/PLLm169euUpP7+BQCUJsDCuZLV0TKYQsMJUJe00DEdSQcDCBiAAAQhAAAIQgEAeArUUsPIUjN9AoM4EWBjXufaqn3cErK/sBcAAACAASURBVDB1RDsNw5FUELCwAQhAAAIQgAAEIJCHAAJWHkr8BgI9TICFcQ8Db9jnELDCVDjtNAxHUkHAwgYgAAEIQAACEIBAHgKVFbBmzZplnn32WbPCCiuYpZde2sa7ev/992PjXiUVVPGwBg0aZPRPHgjUiQAL4zrVVv3yioAVps5op2E4kgoCFjYAAQhAAAIQgAAE8hCorIA1efJkc9lll9nbBI855hgze/ZsM3bsWDNt2rQ85bK/GTFihJk0aRLB3HMT44dVIcDCuCo10Zn5QMAKU6+00zAcSQUBCxuAAAQgAAEIQAACeQhUVsC64447zIknnmi22247c8ghh5j33nsPAStPjfKbjiDAwrgjqrGyhUDAClM1tNMwHEkFAQsbgAAEIAABCEAAAnkIVFbAypN5fgOBTiXAwrhTa7Ya5ULAClMPtNMwHEkFAQsbgAAEIAABCEAAAnkIIGDlocRvINDDBFgY9zDwhn0OAStMhdNOw3AkFQQsbAACEIAABCAAAQjkIYCAlYcSv4FADxNgYdzDwBv2OQSsMBVOOw3DkVQQsLABCEAAAhCAAAQgkIdAbQSsjz76yDzzzDNmzpw5ecrV9Zu+ffuaVVdd1Sy55JKF3uPHEGgnARbG7aTf+d9GwApTx7TTMBxJBQELG4AABCAAAQhAAAJ5CNRGwHr77bcLB3F3AHr37m3WX39986Mf/cgMHTo0Dxd+A4G2EmBh3Fb8Hf9xBKwwVUw7DcORVBCwsAEIQAACEIAABCCQh0BtBKwPPvjAXH311ebpp582jz/+uBk2bJjp37//QmWcOXOmeeedd8zAgQPNkCFDzMcff2zeeOMN88knn1hPrOOOOw4RK49l8Ju2EmBh3Fb8Hf9xBKwwVUw7DcORVBCwsAEIQAACEIAABCCQh0BtBCwVZurUqWbcuHFm9OjR5sADDzSLLrroQmXUUcOzzz7b3HfffVaskmg1Y8YMc9JJJ5lHH33U7L///mbPPffMw4bfQKBtBFgYtw19Iz6MgBWmmmmnYTiSCgIWNgABCEAAAhCAAATyEKiNgDVv3jwzadIk8+STT5qTTz7ZDB8+PLF806dPN4cffrgZOXKkPXbYp08f8/LLL5sjjjjCrLDCCmbChAlmscUWy8OH30CgLQRYGLcFe2M+ioAVpqppp2E4kgoCFjYAAQhAAAIQgAAE8hCojYClY4ESpZZZZhkzfvz42OODrsAffvihFalef/11K3YpgLv7b6+99poVwnS8kAcCVSXAwriqNdMZ+ULAClOPtNMwHEkFAQsbgAAEIAABCEAAAnkI1EbAckHcBwwYYCZOnGgGDx6cWD7FyzrmmGOM3nFiFQJWHnPgN1UhwMK4KjXRmflAwApTr7TTMBxJBQELG4AABCAAAQhAAAJ5CNRGwHIC1BNPPGF++tOfmlGjRiWW74EHHjDHHnusWW+99bq8tXSs8MgjjzQrr7yyOfroo80iiyyShw+/gUBbCLAwbgv2xnwUAStMVdNOw3AkFQQsbAACEIAABCAAAQjkIVAbAUuFue2222wwdsWv2nvvvc32229vBg0a1FVOeV7deuut5sILLzSzZ8+2Ma+22WYbM3fuXBvY/ZprrrHHEPUeDwSqTICFcZVrp/55Q8AKU4e00zAcSQUBCxuAAAQgAAEIQAACeQjUSsCSF9YZZ5xhbr755q6y9evXzyy99NL2uKAELD29e/c2O++8s/ne975n+vbta4UvxcLaaKONrPfVwIED87DhNxBoGwEWxm1D34gPI2CFqWbaaRiOpIKAhQ1AAAIQgAAEIACBPARqJWCpQJ988onREcFzzjnHvPrqqwuVccUVVzT77bef2WSTTayQ5d754x//aFZbbTUzdOjQPFz4DQTaSoCFcVvxd/zHEbDCVDHtNAxHUkHAwgYgAAEIQAACEIBAHgK1E7D8Qsnj6qOPPur6Tzpa2L9//zzl5jcQqDQBFsaVrp7aZw4BK0wV0k7DcCQVBCxsAAIQgAAEIAABCOQhUGsBK08B+Q0E6kiAhXEda60+eUbAClNXtNMwHEkFAQsbgAAEIAABCEAAAnkIIGDlocRvINDDBFgY9zDwhn0OAStMhdNOw3AkFQQsbAACEIAABCAAAQjkIVAbAevdd981xx13nJk+fXqecnX9RkcKR48ebbbddlszbNiwQu/yYwi0iwAL43aRb8Z3EbDC1DPtNAxHUkHAwgYgAAEIQAACEIBAHgK1EbB0y+DYsWPNtGnT8pRrod/otsIjjjjCbL755qZXr16l0uAlCPQUARbGPUW6md9BwApT77TTMBxJBQELG4AABCAAAQhAAAJ5CNRGwNLtgxKxLrroInP33Xebfffd13zqU59aqIwvvviiueKKK8yIESPMHnvsYebMmWPuuusu8+ijjxoFeZ84caJZa6218rDhNxBoGwEWxm1D34gPI2CFqWbaaRiOpIKAhQ1AAAIQgAAEIACBPARqI2CpMLfddps59dRTzbhx48yoUaMSy/fAAw/Y44aHHnqo2Wabbcz8+fPNddddZ8444wz7/+XJ1adPnzx8+A0E2kKAhXFbsDfmowhYYaqadhqGI6kgYGEDEIAABCAAAQhAIA+B2ghYH374oZkwYYJRLCx5UQ0ePDixfO+995456qijzBJLLGHGjx9vFAfrnXfesf+td+/eme/nAcdvINBKAiyMW0mXtBGwwtgA7TQMR1JBwGqVDbw1c745+XdzzHP/nGfem92qr5BuEwgMXsyYzy3fx4zdvp8ZujihSELWOe00JM1mp0U7bUb910bAcjGwlltuuS5RKqmKnNj12muvmUmTJpkhQ4aYuP/WjCqmlHUkwMK4jrVWnzwjYIWpK9ppGI6kgoDVCht4c+Z8c/D5s82M9+e3InnSbCiBYYN6mcn7DzBaKPN0nwDttPsMSWFhArTTzraK2ghY8qA6/PDDbUyrk08+2QwfPjyxZnRT4ZFHHmn69u1rf7vkkkua2bNnW+Fr5syZeGB1tk13ROlYGHdENVa2EAhYYaqGdhqGI6kgYLXCBo6/fo75/bNzW5E0aTacwNZr9zU/3rFfwymEKT7tNAxHUlmYAO20c62iNgLWvHnzrDfVLbfcYsaMGWMOPPBAs+iiiy5UMx999JE5++yzbcyr7bbbrive1XPPPWePEH71q181hxxyCDcRdq5Nd0TJWBh3RDVWthAIWGGqhnYahiOpIGC1wga+ceos8/YHeF+1gm3T0xwysJe56tABTccQpPy00yAYSSSGAO20c82iNgKWqsCJUB988IH1wJKQtdpqq9kbB//1r3+ZKVOmmBtvvNFMmzbNDB061AZyX3XVVc0bb7xhA7+/8sor5oQTTjDrrrtu59YoJesIAiyMO6IaK1sIBKwwVUM7DcORVBCwWmEDtM9WUCVNR4BxNIwt0E7DcCQVxtEm2UCtBCxVzOOPP26OP/54o5hYSc8yyyxjfvKTn5i1117b/uTpp5+2wtWuu+5qRa9evQi+2CQjr2NZGdDrWGv1yTMT7zB1RTsNw5FUmHi3wgZon62gSpoIWGFtgHYaliepLUiA+W5nWkTtBCxVw6xZs8yDDz5ojxPOmDGjq2bkibXVVluZjTfe2N486D+KnbXIIovYWwh5IFB1AgzoVa+heuePAT1M/dFOw3AkFQSsVtgA7bMVVEkTASusDdBOw/IkNQSsJthALQWsJlQMZWw2AQb0Ztd/q0uPgBWGMO00DEdSQcBqhQ3QPltBlTQRsMLaAO00LE9SQ8Bqgg3UVsCaO3eujW2leFd61lprLbP44ovbf//444/tDYQcFWyCCXdmGRnQO7Neq1IqBKwwNUE7DcORVBCwWmEDtM9WUCVNBKywNkA7DcuT1BCwmmADtROwdHzwkksuMddee63RsUA9gwcPNieddJJZeeWVraj105/+1N5AuNNOOyFiNcGKO7CMDOgdWKkVKhICVpjKoJ2G4UgqCFitsAHaZyuokiYCVlgboJ2G5UlqCFhNsIFaCVi6fVDB2B966CFbN8OGDTOzZ882ffr06RKwdBvhz372M24cbIL1dnAZGdA7uHIrUDQErDCVQDsNw5FUELBaYQO0z1ZQJU0ErLA2QDsNy5PUELCaYAO1ErAuvfRSc+6555oNN9zQjB071gwfPtyccsop5t577+0SsFRpzz33nDnqqKPMl770Jfs7CVw8EKgTAQb0OtVW/fKKgBWmzminYTiSCgJWK2yA9tkKqqSJgBXWBminYXmSGgJWE2ygNgKWPK3Gjx9vXn31VStWLbvssrZ+4gQs99uZM2eaiRMn2iOGPBCoEwEG9DrVVv3yioAVps5op2E4kgoCVitsgPbZCqqkiYAV1gZop2F5khoCVhNsoDYC1ttvv229qZZbbjkrZPXv3z9RwPrwww/NhAkTzGuvvWYmTZpkhgwZ0oS6pIwdRIABvYMqs4JFQcAKUym00zAcSQUBqxU2QPtsBVXSRMAKawO007A8SQ0Bqwk2UBsB65133jGHH364GTp0qBWnFltssUQBS7GyjjnmGBvkHQ+sJphx55WRAb3z6rRKJULAClMbtNMwHEkFAasVNkD7bAVV0kTACmsDtNOwPEkNAasJNlAbAWvevHnWm+quu+6ytwxusskmiQLWAw88YI499liz5ZZbEgOrCVbcgWVkQO/ASq1QkRCwwlQG7TQMR1JBwGqFDdA+W0GVNBGwwtoA7TQsT1JDwGqCDdRGwFJlPPXUU+boo482/fr1MwcffLAZPXq0Oeuss7qCuH/2s58199xzjznttNPM3Llz7Y2F6667bhPqkTJ2GAEG9A6r0IoVBwErTIXQTsNwJBUErFbYAO2zFVRJEwErrA3QTsPyJDUErCbYQK0ErPnz55sbbrjBnH766UYeWb1797b/++STT8xSSy1lFCfL/XcJXGPGjDG9evVqQj1Sxg4jwIDeYRVaseIgYIWpENppGI6kgoDVChugfbaCKmkiYIW1AdppWJ6khoDVBBuolYClCpGI9cwzz1gRa+rUqQvV0fDhw81BBx1kRo0aZcUtHgjUkQADeh1rrT55RsAKU1e00zAcSQUBqxU2QPtsBVXSRMAKawO007A8SQ0Bqwk2UDsBy68UBWt/6aWXzHvvvWeDuusI4RJLLIFw1QTL7fAyMqB3eAW3uXgIWGEqgHYahiOpIGC1wgZon62gSpoIWGFtgHYaliepIWA1wQZqLWA1oYIoYzMJMKA3s957qtQIWGFI007DcCQVBKxW2ADtsxVUSRMBK6wN0E7D8iQ1BKwm2EBtBKx3333XHHfccWaNNdYw3/nOd1LrZubMmebEE080AwYMMIceeqjp379/E+qSMnYQAQb0DqrMChYFAStMpdBOw3AkFQSsVtgA7bMVVEkTASusDdBOw/IkNQSsJthAbQQsBWgfO3asGTlypDnssMNS60ZHC4855hgb1H3SpElmyJAhTahLythBBBjQO6gyK1gUBKwwlUI7DcORVBCwWmEDtM9WUCVNBKywNkA7DcuT1BCwmmADlRawPvroIxuwfc6cOUZeVZMnTzYrrbSS+frXv55YN7qF8OGHHza33XabWXXVVc3EiRPN4MGDm1CXlLGDCDCgd1BlVrAoCFhhKoV2GoYjqSBgtcIGaJ+toEqaCFhhbYB2GpYnqSFgNcEGKi1gOa+radOmFa4L3UB48MEHmzFjxphevXoVfp8XINBOAgzo7aTf+d9GwApTx7TTMBxJBQGrFTZA+2wFVdJEwAprA7TTsDxJDQGrCTZQaQHLxb2aPn26kWfV66+/buNZpR0JHDZsmPW82nDDDc16663HjYQpViyBUJ5qzz33nPnwww+t0Lf00kubLbbYwh7VlAjI0x4CDOjt4d6UryJghalp2mkYjqSCgNUKG6B9toIqaSJghbUB2mlYnqSGgNUEG6i0gOVXQJEYWE2ouO6W8eWXXzbnn3++UbywPn36mMUXX9x8/PHHZtasWVbIWn/99c0uu+xi/8bT8wQY0HueeZO+iIAVprZpp2E4kgoCVitsgPbZCqqkiYAV1gZop2F5khoCVhNsAAGrCbUcKaOEqgsvvNA8//zzZu211za77rqr9WybP3++mTJlirn88stt3LF9993X3vrI0/MEGNB7nnmTvoiAFaa2aadhOJIKAlYrbID22QqqpImAFdYGaKdheZIaAlYTbKA2AlYTKqOnyijvq3PPPdf069fPHHjggUbHLt0jEevmm282f/jDH+wxwj333JMYYj1VMd53GNDbAL1Bn0TAClPZtNMwHEkFAasVNkD7bAVV0kTACmsDtNOwPEkNAasJNoCA1YRajpTx/vvvNzfccINZc801zT777LPQMUF5YV1wwQVm2WWXNQcccIAZMGBAAym1t8gM6O3l3+lfR8AKU8O00zAcSQUBqxU2QPtsBVXSRMAKawO007A8SQ0Bqwk2UDsBa8aMGebqq682jzzyiJk7d25qHQ0fPtyMGzfOLLHEEk2oy9xlvPHGG819991nRo8ebXbccceF3nvllVfM5MmTrYfWD37wA/jlJhvuhwzo4ViS0sIEELDCWAXtNAxHUkHAaoUN0D5bQZU0EbDC2gDtNCxPUkPAaoIN1ErAmjp1qhWk3nzzzVx1M2LECDNp0qTUWwtzJdRhP7rkkkvMU089Zbbeemuz5ZZbLlQ63f54+umn25sJ999/f/OZz3ymwwhUvzgM6NWvozrnEAErTO3RTsNwJBUErFbYAO2zFVRJEwErrA3QTsPyJDUErCbYQG0ErHnz5lkx6pZbbjErrrii2WuvvWwA8r59+ybWU+/evc2gQYOM/snzbwIIWNW3Bgb06tdRnXOIgBWm9minYTiSCgJWK2yA9tkKqqSJgBXWBminYXmSGgJWE2ygNgLWO++8Yw4//HDz/vvvm5NOOgmvoG5YJwJWN+D10KsM6D0EuqGfQcAKU/G00zAcSQUBqxU2QPtsBVXSRMAKawO007A8SQ0Bqwk2UBsB6+233zZjx441yy23nBk/frzp379/E+qnJWVstYC1wQYbtCTfJAoBCEAAAhCAAAQgAAEIQAACEIBA6wk89thjrf9IwS/URsBSPKYJEybYuEy/+MUvzMCBAwsWlZ87AghY2AIEIAABCEAAAhCAAAQgAAEIQAACSQQQsLppG7fddps59dRTbSD3UaNGdTO15r7ubiHceOONzS677LIQCG4hbK5tUHIIQAACEIAABCAAAQhAAAIQgEAVCdTGA0vw5s6dayZPnmzuuecec/TRR5t1113X9OrVq4pcK52n+++/39xwww1mzTXXNPvss4/p06fPAvmdMmWKueCCC8yyyy5rDjjgADNgwIBKl4fMQQACEIAABCAAAQhAAAIQgAAEINDZBGojYLkYWNOmTctdIyNGjLA3Fw4ZMiT3O0344csvv2zOPfdcs+iii5oDDzzQLL300l3Fnj9/vpGHlkSujTbayHpoIRI2wSooIwQgAAEIQAACEIAABCAAAQhAoLoEELCqWzcty9nHH39sLrzwQvP8889bL6zdd9/dellJvJL31eWXX270m/3228+sssoqLcsHCUMAAhCAAAQgAAEIQAACEIAABCAAgTwEaiNg5SkMv8lPYPr06ea8884z8mzTEcLFF1/cilazZs2yHldf/vKXzXbbbYf3VX6k/BICEIAABCAAAQhAAAIQgAAEIACBFhFAwGoR2DokK/FKgfGfe+45e7ujhCsdJ9xiiy3MyJEjTe/evetQDPIIAQhAAAIQgAAEIAABCEAAAhCAQIcTqK2AJW8hHYH785//bN566y2z1FJLmXXWWcesttpqZpFFFunwaqN4EIAABCAAAQhAAAIQgAAEIAABCECgOQRqJ2DpJsKbbrrJHn/74IMPFqqpgQMH2thNO+ywgw1SzgMBCEAAAhCAAAQgAAEIQAACEIAABCBQbwK1ErAkXp199tnmmmuusdSXXXZZs+666xqJVu+88471xpoxY4b9284772xv2Ovbt2+9a4jcQwACEIAABCAAAQhAAAIQgAAEIACBhhOolYB1//33mwkTJphhw4aZo446yh4ZVNwm9+gWvWeeecacdNJJ5tVXXzXjx483m222WcOrmOJDAAIQgAAEIAABCEAAAhCAAAQgAIF6E6iNgKWYVyeccIJ57LHHzMSJE81aa62VSF5BySVwbbDBBuboo48mJla9bZTcQwACEIAABCAAAQhAAAIQgAAEINBwArURsHRE8PDDDzdDhw61XliLLbZYYtXNnj3bel+9+eab5uSTTzZLLrlkw6uZ4kMAAhCAAAQgAAEIQAACEIAABCAAgfoSqI2A9fbbb5uxY8ea5ZZbzopT/fv3T6T+4YcfWpHrtddeM5MmTTJDhgypbw2RcwhUkMCdd95pbr/9dvOtb33LrL322hXMYXuz5PgoRt/ee+/d3szw9doTuOSSS8xTTz1ltt56a7PllltWrjwac3WxyksvvdTVJ7j/ps2nH/zgB2aJJZaoXL7bmaE4Zu3MD9/uWQLvvvuuOf30043sYP/99zef+cxnbAbmzJljpk6dauetyy+/fM9mqoO/xphcv8qtwrhXhfaYZLv//Oc/jdbGq666qunXr1/9KriCOU7qlyuY1cZnqTYClvOqmj59uvnlL39phg8fnlh5+s2RRx5pf5PlrdV4CwBAYwm4QTEKYJFFFrFC8Ze//GV7VLdPnz4LMULASjcbJsv1b1Yvv/yyOffcc+0CU3EXv//975vBgwdnFkxH2C+66CLzySefmBVWWMF85zvfSd1wyUzQGFOFiXxaPhGw8tTigr9BwCrOLNQbTz/9tPnNb34TrH2WyVfSQumuu+4yt956qxWwJPzm6XPKfL9p7zAm56txZ5faeBgwYIA54IADzKc+9anMlxV3+JxzzjGzZs2yp15CbFpUYdyrQnuMs9333nvPCuASsLbddluzxRZbZNYRP8gmgICVzagqv6iNgCVgl156qV1QjBkzxt4wuOiiiy7E8aOPPrI3FV533XV2V2vPPfesCmvyAYFKEXCDogQrTVTcM3PmTDNv3jz7f3XTpzyIooKx3tXA/t3vftesvPLKlSpXFTLDZLkKtdC9PPgCVu/evc0+++yTGntRX1O70aRbl4noabWA5fIoj+QQC4ayxNIELI3JWgT5fUzZ73TSewhY7avNKgtYU6ZMseLaZz/7WdvnpJ02aB/B+n2ZMTlfnfkClt742te+Zr70pS9lvvy73/3O3HPPPfZ3rRawelJkqEJ7jLNdxYW++OKLzQsvvGD22GMPTkJkWmi+H/SkbeXLEb9KIlArAeuNN94w48aNMy+++KIZMWKE2XXXXW2jHTRokN0lf/LJJ83ll19upk2bZhfVxx13nFl66aWpfQhAIIZA0oROt3lqN+2qq64yclFW3DmJwfqne/TuH/7whwWOPgD53wSYLNffGnwBS6X5/Oc/b8XcOI9EV1p/FxoB6/8fK9QTwgut/ha1YAkQsNpXo1UWsNpHpbO/zJicr36jAtanP/1p873vfS817rC8gc466ywzY8aMjhOw8lFr7a+w3dby9VNHwOo51t39Uq0ELBX273//uxWm9M+kZ8UVV7RCl/7JAwEIxBPIGhR19l87wc8//7z1PFG8K7d4R8BKt6ostthk9Qk4AUs2P3fuXGv7Wccp3C60NlU++OADG9cmhHiTdJSiDh5YCFjxto6A1b4+AAGrfezb9WXG5Hzk3QJe45fiKulIYJb3sW6Hv/LKK63IJY/bxRdfPIhHcNK41zSRAdvNZ7shftU02wrBrF1p1E7AEih1kA8//LC5/vrrzV/+8hcb9FIdrQSrb3zjG2bUqFGxxwvbBZnvQqCKBPIMis6jRO7K8sJyorDefeihh8xBBx1k4wO5Rxcn3HzzzVZg1jta9Ct+wnbbbWe9Inv16rUQCp3hV3rPPvusnSxlvaPYQn/+85+tu7q+J48xCQYKmK4g13FHLvSOPDR17FGenFnv+Gw22mgj29fovZEjR3YdS1Ya8gaVaCFPNT06arnDDjsYCQt33HGHzVM0iHvRvFTRdpqQJycOLbPMMvZIhGzuK1/5itl+++1ji+92oTUBks088MADiUcIZfO33XabUbwsCRlZNh+dyCfFr1PGohcrKH1duKAg8O+//75tg/JMVswM2bOOR+Z91KYffPBBc9999xmVV8ePV199ddvurrnmmtgg7lrUaAHkxG/Xbm655Rbr6aljl0pHfYvajuLvxT1q6yqHBHXlI+sd/UbzBPVTupFYjwLJa36w6aab2vejT5F68QWovfbay7z11lvWK1XxOlXez33uczb5Isz8/ISst7z125TfJQlY7r+r395ll12svT3++ON2XJK9yONf7b9IXCpXjy4djU9qd7LDX//61wsFcU8T13S8X21fY5nylKctV3VMLmrfjMk90zrdAl5fk9fx/fffn+p9rP5NnrZ/+9vf7LincSbpSHvROo+Oe65txJGIXnBS9FtJdOPao+v7//Wvf9l5sdak/jxQpxWUH/UjcXPeuG8VnU+mbYAoLa2N1WY0N9X/V51oI3qbbbaJvdjMjVOat8gGsubIKkOZuXjR+X7cfCGtLL4ApbmQwjlIYO3bt6/1JJRHoZ6i/bKrsyJzhJ5psc39Si0FrOZWFyWHQDgCeQQsLS4VkFqD4Ve/+lU7+CUNvnfffbddlGvAUbwbTfglLrsF+u67724n7v4jkeD888+33iouFpcGUjc51/c233zzrkmA8nP11VebP/3pTzaZgQMH2oWxi9slsWG//fZb4Lij8qDdQQkQmkxE31GwXL2jeF/ucWy0k6j3lSc9TpBSGf3yKg9KV+XQoK5Fu8oQFbDK5CVcjZNSEQJOwJI4KjvU8XQJIEnB3GVfmnArds2GG25obS4uBpZialx22WVdi2K1Fd/mdXmCvucfVYxO5CX2amIme5Ogo9+uscYayKl11gAAIABJREFUduNGC2M3SdMEW+1Lky79RvasNqT3ZMPrrLOOPYqf5wYjCTPyyFTMDT2aRGpSqLSUtoQwTeTTbiZNar9qK2IgFt/+9rctN//Rgl089Rt9V/l1fYv6DZXB71v8vKrNqw71SMBTuVdZZRWbT7VT9xStF38BoT5EjN3jGJRlFrLeith8U36bJWBJ4JXdvP76612x22SjeiS0ykZ920niJuFU7U/p6HFx4JSW7NgJsf4thEl500L0ggsusIvLuLFy/fXXt6KbLxRXdUwuY9+MyT3TOp0AINuUPWnzTv+e5H3sewErXpZCT8QJWGXqPDruvfLKK3ZjSOOM+muNJ6uttpqde0lsc5sGZb6VRDdNwFLZtTEr8c7NRzUeKl9qh3Fz3rjvlJlPJglY+rY2kcUpbo4sVprvultP9Ru/n3LzBOXJjZdxfV6ZuXiZ+b7WFPfee+8C6wp/vqD4X5r7uMfZr9YE6qNVBjdfcf1smX5ZaRSdI/RMi23uVxCwmlv3lLzhBPIIWELkfrfmmmsu4Enh45PHlS5Y0MRag7YGFC0AJObo/d///vdWVPIX/7rlRrfWaDD54he/aIOF6n0NnJo0aCKkQdL3/JIHlQY07YB/85vftGKBHg1oEhgktPmxipSWBnN5Rkh88N/RBECLYn1L15XrOxrc/TLr33VFsTzI5Gmm9DQoKs6eds+1QJXgsNVWW9m8K7/6lnbu9e++gFU2Lw0307YV35+Y6xjgFVdcYXczJZZssMEGC+TLD94uO5agEXfLmbz4dMmIJlVRm9fkSDYsm9LCQbvZ7ilzhFATabVJ5VltV+3SLaD13yRMS3RRgF55PmXtFLu2J/v327jKoraqtqcnTcByR03k0SYvJbU7PVogKY0nnnjCLgjE23lIubYmwUrCnvIrsUx9i9qa+gMJc7rYRW3UTaz1LXl/Kj8ufp/6GtWLPL98b7oy9eIvIDTpV75Up07YU/7LMAtdb21rQBX+cJaApazLduRZp00RPVqkqs2ofcqrVuJv2uPbofoD394laP32t7+1dih7yRKw/P5lvfXWsycN/LFS/YZ+4x/1quqYXNa+fa9TxuTWNS7fg0VCh7xttVmS5H3sjs1rvNL/NOZEBayydV7mCGHZbyURTROwXnrpJStUydtK/b/+3R/L8l7iUmY+mSRg+e1e/cFKK63UNUdWn6MNL3+M9fsWeZhqfuNOMWhclHedxs1oMP+ic/Ey8/1HHnnEblhrw0p9nvKneYoY64SDhC1tTmnsd/Gu/RhuKofmDOqrVTduo05pan5QpF8uM0doXSslZRGojYClGCR//etf7aRVRhx9Hn30UbPUUkvZBa12hXkgAIF0AnkFLLWtJG8S9wXnESLPDx3P8RfD2gk588wz7WLZv7VQi8+bbrop1kvFF3s23nhju6B3R7R0VEe7LlFvLjfAaEDWgCaPKgUVlWCgPOy7774L7NQo726yo4XE17/+dZt3PY6NdqmU5+huuwbAP/7xjwvFBtO7yvuNN95oXe99AatsXrDj9hCIxpfS0QjZa1wwd3fUVotK2Z6O7cQJWG6yr11j2WP0GJubsGnRLLHXCaplBCwnFmlipzw5LyRHU55U8g7RJE+769GbRn3qrg3LhqPimmtHEqNV7jQBS8cPNVmXoBYVALRrrrYqccodTVZbUlsTFy3cd9tttwU809TWxVlHMXfaaSez2WabWVFAedFcwRcGouWWiKbvSPwqUy/+AmLLLbe0InZcv1eUWch6a0/Lqf5XswQsLWzUJvyLS2SLuvVL76Z5I7vSO3uWt4iEAHn9+Y9ELAW+1tw2S8DS2Hf66afbjRr91m3cuPHG5cs/RlXVMbmsfTMm90y7isYAUt8v4VaCbjSYu39sXnYpkSBOwCpb52UErLLfKitgxfX9//jHPxbgoLEm7Skzn0wSsCQs3XrrrXadrA1bf0xy+dJ81t1aLEFeYpBEIYlw0YvPNI+94YYb7JjtQgGUmYsXne8rX5MnT7YbcDvuuKMd2/3HH/s1bx8zZoz9s7Nf5VFinDxT/adsv1xmjtAzLba5X6m8gKVJqBqjDFkGKUM+7LDDFqqxU045xS4aNfE49NBD7TGKIrE9mmsClLypBPIKWN0NeBs30PpHE93CM1oPzl1cMXE0eGlnSV5PauNu4em/owFYg6QELg3EWpDnEd/iPMzS2Kg8mqRJ4NAAqeNi0Sfu/bJ5aap9trvcUQFL9iWBJe44hb8LLYFHO9ZRAUuLTyfyJHlwaJfyjDPOsIKrL/YWFbD89hWNDeK4+u0yyY7db93EV0cUo3Hv9JsQAcnjgqc6Zpp06tiWf1TA5c0t1CUKSuRy7UxeGnonKhK6CbsECR1P1oZXmXrJKnMZZqHrrd1tqKrfzxKwkjwn8o6ZKreOvcrjQQt/iWHO+9ExSQoWnOXxodh1atPdmd+2a0yWh6QLSVC0X2JM7pnWFLVLCRpaf2ljIBrM3YlF8vKR16w2MKICVnf6tKICVne+VVbAituwKRIIvOx8Mmn8caEMJJppDuE8SMtaT1x/pNivRebifrsvOt/XBtPBBx9s45BGH1dWrRFcH5vFvky/3J25W1nuvJdNoNIClnNt1EJAQpbc/7Q4UKOMPmpMUrF1zEADuwxeimzWsYhsRPwCAp1JIO9k3O3AZLlDu2CLOi6oXRMNsNHHDfZZi7844mWENB0vUn7igqn7C2BNqkeMGGF3t+WRksYma4BUunHvl81LZ1pf9UsVFbB0bNV5A/nHKaK70IoX4XZB/TYjcUpeFBqj4jyDRER/k8u+xFodX3JehkUFLH9SnOYRdemll9pje1keJVltr0h7doFfJTZPnz69K76cswj/SFWetha1pLz9mnuvbL1klbkMs9D1Vv1W1p4c9oSAlWWHRQQsJ4i5OHASwyTQyotRnl1J8biqNiZ3x74Zk3umrcTZpfOe8b2P/eDt7li9NhM0l1K4Bufh0506Lypgdedb7RKw8oxxcbafNP5E4z9K3FG96X8Ss5KEb6WneYtEIZ2WUN/hP/5cJmtsi7LMGivj2DuhKW3doU1uiavaWJO9SeTK4lmmXy47R+iZFtvcr1RawNKRjaOPPtoKV/K6kldV2vFAuWIrcJ28sSR+TZw40R7x4YEABBYmkNWRuzec8JIWA8sP6KgBUkfvdKRXj/42depUe1zPLab9c+ppC2w/1y6/WUKa/46bAKUJWFGhQpOvVkyWy+YF220PgTi7cPEl/GDu0V1oefzE2apLT6VJErD0t7hJe1EBK2/7ytsHZE1Y805Q/cm1OGnnXjuselxgXh1DcXzyMiva5v3f5/1GtA6yylyGWeh6a0/Lqf5X6yhgiao8XHSMWfG4NK7q0SatYtroCLx/DLiKY3J37JsxuWfaVZwA4MIf+N7HcWOha1cSEpyA1Z06LypgdedbnSJgqRzRm29d2TTWavNNa2n/khg/uLo26rQJ59baErPU3/jz7qJz8bz1UnS+H2errRCwys4ReqbFNvcrlRWwpP6edtppdrA+5phjbKDkvI8Cu/3iF7+wQecOOeQQvLDyguN3jSKQZ/Hqu2SPHj3aHuGNe9wiXqKVXMn9c/RxC72sxV/cN7IWhHHv5PF6cun6Rz1aMVkum5dGGWWFChsnYEV3nXVkTZNs7Tz7wd3jJnh5dvGSjvUVFbDy7kS7dNPatqokq+3lbc/uqKUmyIoB5h+rKjMZjTOXPP2a/17ZeskqcxlmoeutQs2pUlmpq4DlIGpclveiuyJeNqy2pNMJ8iTWU8UxuTv2zZjcM00orh/2YxE672PXl/veyHECVnfqvKiA1Z1vdZKA5ZdFG8cSoHRzty5aUV3qEhp3Y6kfa0qe2Irp5XtpxfWVWWNblGXWWBnHPo8HlpujaTPMhTZohYBVdo7QMy22uV+prIClRifhSsZ40kkndXlz5Kkq3Zjwwx/+0L4jIcsFws3zLr+BQFMI5FnouYDIWrj7twFGGaUdRSobb0Pf1Nlz7QRpcq5BOO3cvQZm/V6emPq9BrWycafyxtvwj3n5TIiBVf9WFCdg+QtDxWNS4G7F/JC9+TdsxglY3YmjUFTACh0LJCsobZ4JatLxSGcpZWNg6dtKW8cIdJQqKwaWjjBqfqH+QnMDvdvKGFjuRq5oDI+sfrFojKD6t7ieK0FPCFhuASZvZHc03S9hkSOE0bHQD42hvymIuxan7sITfaeKY7IWxq2OgcWY3L12lGSXzuNKm5O6REf1qDFNsYe0+edvdPgeWN0Zi4oKWN35VrsELF90K2K7ceNH3BzYL5cuQlO9aax0Fx3FHcPz3ykTAyuaD7/dJ8XASprvtyoGVpF+uTtzt+61Rt5OI1BZAUtui2PHjjU6vzt+/Piuaz3zVKca9oQJE6y79aRJk2zQZx4IQGBBAlkClnZmLrjgAhuPR0dxddTPdzv2U3MTjbhYOu52QMUK8o8LurgK/pW+fpru7/Jy2XPPPRe4hTAaTFTvuVhEWpzqthzdiOhc3zUAxd0ElXULYdLRw6xbY1yspLhbCIvmBbttD4EkAcvZmepRNqZrqf2Fo3Kb5GLvdq2T2lMrbiHU4kIL6OhGTshbCB0TtbekI8H+hDtuou7y4x8h9Hf+dUW7do39xbv/92233dYowLUT3VUP/uLKWZH7u0IT6JiLjkyUqZcs0S7r5sYkZs5zJkS9taflVP+rPSFgZd12lXRbZlzeXGwhP1ixTzluLK/qmFzWvrPmK4zJYdpdkoDlvI81H1Q4Cd38qvhr/kUZcR5YylXZOi8qYHXnW+0SsPTdMrYbN/74m0RxF7PE1a2b57jx0N9o8W8D948Q+rcQ5p2LF53v+55hcTcfZ91CKD5xoRrK9stl5ghhWiSpJBGovIAl8amoF5UMX6KXrilGwML4IRBPIGlCKA+Fl156yVx33XVGnb2uEtdA4F8pHk3RpaXFoK7u1WCnwU+TnauuusoKSXr8xa3ccuX5II9JHRGWN4u8pvTelClTzOWXX27P8vvCk4JM6iieBlkNnMsvv7xNV4OVAtxqAuWLA/4ArL4k6R2l4y/ysybLWnwoeKREDD/vGlQ1UN9+++02RokvYJXNC/bbHgJJApYvmihnstmod2KSgOXE3Pfffz/R5jV+RSdsWR5Y2uGMijVOnNWFCrpSWxNaeQPp0X/TTqw2inRj5w477JB51F6XOeimX3k57b777vZGQIlJKovauDxAom3crzlxk1eIPFMUq0cLH/UpLqj79ddfbz2j/CDuen/atGnW81KTcx1h/uIXv2iPOOi9hx9+2OZJ4px2lOUd4GL/aNGkXVbd+Og2sVResVTd+uUuUy9ZApbyXoZZ6HprT+up9ld7QsCSvV977bXWRqNjj+amuqFQ40jU3uPyJrvVWKkbdv3xRpT1N110JE8Khc2QXeup6phc1r4Zk3umTaUdwXIihHKivt8/Nq//liRgla3zLAFLQkpUQCn7rXYKWGXmk0njj2sn0T5H4+VDDz1kx0udTnIe4+7mY/1TG3HykNKcRulrHqu40urLorFni87Fy8z33YZedM6hdcEdd9xhFC5o0KBBXWO/6jDrCGHZfrnMHKFnWmxzv1JZAUuNR8KVdp50hFBeGnkfTU6POOIIo2u1dQzRTdrzvs/vINAEAm6g02DlYtGoc9eC1N1Aonga8pZIE6/ESoOTFpmKy6FHx/6UhhaTSlv/roV5dFfIDx7p8uFcieWJsd122xnF53FeF35gWn1HC1f9Tt4O+pu8FrQw9neRtPCVuKXbVZRO9B0F5FY8HnnTuCdrsqzfaXDVAkXfVR6UriZPmihogiBhLurBVSYvTbDFKpYxScBSXt1xCtlqnAdhWpBTibOXXXaZFT+jNi/73GSTTaxQ43s7Jk3k3S6lFq/6vcY6iV+6cUiPBOjzzz/fLnL1d7njy17dETqJvRKjkm4x8+tFZb3iiiuMLlfRo2+pnSst7d7q39UO0y5lUD7VT+gdPSq/jvyqf5D4rfLo3xXLxx/zJXq5G9j0XX1PbUnzBP3/3XbbravMSjd6E5MmuXpc3xZX7qL1kkfAKsssZL1VsW21O089IWA5e5O4pA0hPW6cVdt346Ls3fcUSMqb4l2p/cnuXL/hj9eKK6exz7XlKo/JZeybMblnWk2aAOA82vWbYcOGLXBsXrlLErDKjkVJ4567oV5tws3pNttsM+uBW/ZbSXTj2mNW358losR9q+h8MikPGvu0+SsPOX++68ZLzQM05rsbjpWXu+++29x666127NU7OmKo3+vf3VzWjxGrd8rMxcvM97VhLaFKeXOhQdR/amyNG/vzsNc8oGi/rDIXnSP0TItt7lcqK2CpSuSyd/LJJ9sJvW4jzBPLSpPhs88+21xzzTV2UqCjRzwQgMDCBNyEMPoXDQrySNJNJVroJV27G33P7dg8/vjjXYtzeX5ss802dnB84oknTNwxIC2uNUhpwFUaGmB1O5l2k3VkIvpIINKCVjtA2hVxi18JXZtuuqmd3Od5R4taCUyKNRMVufNMlt0V5eqn5NGiR54lSk95VFySuCOIcflPywu22x4CaQJW3BXifi6zbumJs3lNECXYSrjxj8kp3aSJvP4mUUiCmNqC2qp2pHXEwz2uXUp40sRNactTSZN9TWLztm+lF73dSG1t1VVXtR5c2q3VN7JuFXVl18JA6WlS+oUvfMF6lsgrReKg70niyqGQADfffLP9u97Tt13/EhcmwOVVO8ia1OqREK8gtUnlLlIvWYsYl++yzELWW3taUHW/2lMClghEx0WNNeuss469DUyClMScPAKW0orap9qyNmA0VseNfVUek4vaN2Nyz7SnNAEgLpi7n6s0ActvC3nHorRxTwKtxgvFZ9SjMch5H5b5VhLdnhKwis4n08afuDmmxkuJ3OIUnVfHfduNlZorKM6n+pqol3eZuXjR+b7L2y233GI9ViWcqQ/V2kRri+jYn0fAKtMvO/soMkfomRbb3K9UWsCSB8O4cePM1KlT7YB/2GGH2SMB0cm9qk9GrgXHKaecYj0ttAg47rjjFrgNrbnVTMkhAAEIQAACEIAABCAAAQhAAAIQgEB9CVRawBLWF1980R4DVMwAPToapLO48tBwj24nk4u2FHk9yyyzjD1+WOTYYX2rkJxDAAIQgAAEIAABCEAAAhCAAAQgAIHOJlB5AUv4de76vPPOs0Ep5T6Y9OgoxOabb27dHHU+mwcCEIAABCAAAQhAAAIQgAAEIAABCECg/gRqIWA5zAr8+te//tUGClSwWPcoMK1iYay++uq54mTVv9ooAQQgAAEIQAACEIAABCAAAQhAAAIQaA6BWglYzakWSgoBCEAAAhCAAAQgAAEIQAACEIAABCDgCCBgYQs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AAQgAAEIQAACEIAAAhY2AAEIQAACEIAABCAAAQhAAAIQgAAEIFBpAghYla4eMgcBCEAAAhCAAAQgAAEIQAACEIAABCCAgIUNQAACEIAABCAAAQhAAAIQgAAEIAABCFSaAAJWpauHzEEAAhCAAAQgAAEIQAACEIAABCAAAQggYGEDEIAABCAAAQhAAAIQgAAEIAABCEAAApUmgIBV6eohcxCAAAQgAAEIQAACEIAABCAAAQhAAAIIWNgABCAAAQhAAAIQgAAEIAABCEAAAhCAQKUJIGBVunrIHAQgAAEIQAACEIAABCAAAQhAAAIQgAACFjYAAQhAAAIQgAAEIAABCEAAAhCAAAQgUGkCCFiVrh4yBwEIQAACEIAABCAAAQhAAAIQgAAEIICAhQ1AAAIQgAAEIAABCEAAAhCAAAQgAAEIVJoAAlalq4fMQQACEIAABCAAAQhAAAIQgAAEIAABCCBgYQMQgAAEIAABCEAAAhCAAAQgAAEIQAAClSaAgFXp6iFzEIAABCAAAQhAAAIQgAAEIAABCEAAAghY2AAEIAABCEAAAhCAAAQgAAEIQAACEIBApQkgYFW6esgcBCAAAQhAAAIQgAAEIAABCEAAAhCAAAIWNgABCEAAAhCAAAQgAAEIQAACEIAABCBQaQIIWJWuHjIHAQhAAAIQgAAEIAABCEAAAhCAAAQggICFDUAAAhCAAAQgAAEIQAACEIAABCAAAQhUmgACVqWrh8xBAAIQgAAEIAABCEAAAhCAAAQgAAEIIGBhAxCAAAQgAAEIQAACEIAABCAAAQhAAAKVJoCAVenqIXMQgAAEIAABCEAAAhCAAAQgAAEIQAACCFjYAAQgAAEIQAACEIAABCAAAQhAAAIQgEClCSBgVbp6yBwEIAABCEAAAhCAQE8QuOaaa8zpp5/e9akRI0aYSZMmmSFDhvTE5/kGBCAAAQhAAAIZBBCwMBEIQAACEIAABCAAgcYTcALWwIEDrWg1fPhwM27cOLPEEks0ng0AIAABCEAAAlUggIBVhVogDxCoGIGPPvrInH322ea6664zm2yyiTn66KONJvQhn7ffftuMHTvWvPvuu+akk04yK6+8snH/bbnlljPjx483/fv3D/nJ2qcVx6z2hQpUgEcffdQcddRRZqONNsJ2AjHtiWTmzp1rnnvuObPoooua1Vdf3fTq1atln501a5a56qqrzE033WTefPNNK06ccMIJ5rOf/az9pvq9O++801x66aXm1VdfNf369TPHH3+8GTlyZMvyVLeEe7K+kth8+OGH5tlnnzXDhg3rqrtQHJ2AteOOO5rDDjssVLKk0wICb7zxhvn73/9u1lhjDTN48OBufSFp/Aj5jW5lMOblVraD0HklveoQkN1MmDDBPPLII2bixIlmww03rE7mOignp5xyirnxxhvND37wA7Pzzjt3UMmqURQErGrUQ0fmwk0I8hYuREc6f/5888ILL9gFyGOPPWY++OADuwhZccUVzTe+8Q0zatQou1DiySaghYpELE3oWyFiIWBl10H0FwhYycwQsIrbUxXeePzxx82Pf/xj6+EiIXuFFVZoSbY0aT/uuOPMgw8+aNOX+CEPG4nzErDmzZtnzjnnHCtw6VlyySXN4osvbkV2BKx/V0lP1VeaEdxwww3m1FNPtbZy8skn27rS88knn5iHHnrI/Pa3vzVTp061dbrsssuabbbZxo7/AwYMyLStLAHrlVdeMeedd17X/KJPnz5m1VVXNXvttZcdJ3v37r3QN/785z+bI4880nz88ceJ32/1Ikdzo5dfftlcccUV5uGHHzbvvPOOzauOSEqsE6M8fDIB9tAP1J5/8Ytf2PoeM2aM+a//+q9ufTlu/Aj9jW5lMOblpHYQ+juk11kEELB6pj4RsFrLGQGrtXwbnbombZpcpj2aYL7++ut2AqrFy2c+85nSzLR7fu6555prr73WTmTjnnXWWccuWJZZZpnS32nHi+0SLiRiaVEnMfC73/2uFQBDPWkClnZUf/SjHxktDnj+TaBddlCHOkDAqm4tpYkCEgTkOacxQLvCQ4cObUlBnIggT43//u//tl4b/qN8HHHEEea9996zR8Y23XTTlnqDtaSQPZBoT9VXWlFUl8ccc4xZf/31rfgpT12NVb/5zW+seKXxX2OH/rs2sfTIw1cC5tJLL51KKclWJQDdcsst5le/+pWZM2eO9UiWAKrF4IwZM2ya2mU/8MADTd++fRf4Rp7NvFYKWHFsNAeSoOby/ulPf9r8/Oc/t5t9dXhUHxdccIG5/PLLrYeDRLjuPHHjR+hvdCd/ce/GtYPQ36hyesyHytUOAlY5bkXfShKwXnzxRTvX0KYd8RWLUv337xGwyrPjzQAE7r//frto0e6fdrrLChb+7rkmlt///vfNFltsYSewmsxOmTLFnHbaaXZXVgsXHQupU0yLThyo0wQseTxwfGPhBtaJdhCgG7FJIGCFIhk+nSyvlvBfXDhFl4ftt9/e/PCHP1xInHL2I1FEY9Jiiy3WE9niG4EI6EihNj30aJNKmy3yMPrnP/9p61OLhv3339/sueeeqV9MslUdc5XQKjFI9qP5hdKXyCGvPoljEoR09H2zzTZb4Bsuzf32289885vfDFTifMkof5dddpn1GpNHocZVsXEi2/Tp083kyZPN3XffbT3JVI5Wicj5ctyeXzF+tId7d77KfKgcPQSsctyKvoWAVZRYsd8jYBXjxa8DEpDHlCZLTzzxhD2HvdZaa5VO3Z9c/vSnP7Wu/NFHsQy0s553Ils6My14sRMHagSs4obSiXZQnEL8GyxAQpEMn06VBKyk2EbYT/h678kUL774YnP++eebnXbayRxyyCELCJT33nuv9brLEx8vzlYlAmkDTEe2dtttN3PAAQcskL7+Lk9lHc/baqutFvIednlrpZdVEuu//vWvNj8S3pLmRopD+ZOf/MRu9B1++OFGIm/THtp//Wqc+VC5OkPAKset6FsIWEWJFfs9AlYxXvw6IIEnn3zS7mhuvPHGVlgqG5vKn1xut912qZ5czuNLxwkkmrnYGVmTl7SzzC4w8G233Wb+9a9/dcWVUMyNLbfccoFyuQFXGHW8UhPGiy66yPztb3+zE2IdcdQI/Q3sAAAgAElEQVQusTveknb0IDoZjuYjT2yOtOpUXjUhv/322228DHm2bbDBBuY73/mO0XGDvE80cLKYq570P9V7XBB3cfN3ql1wZcWnmTZtmvWqy4ptot/88Y9/tGXQ7nyeeCg6TnH11Veb3//+9zbIs+Knff7znzf77ruvFVjjAkzrHe1wawdbnNLe8Sdcit+hWCTXX3+9tRE//k8RZn49FMlLVv2V4VfUBt1iUbb8pS99yXKUvenYj7wAvva1r9kFY55g/lltOJQ9q43r2IpsxMXYy7KRot+OBhN3bU99g+xZgUH9mIFpAlHWZFV1pqDmskOVLc1+i9SX/92orSnujnOdL+NOrz5fmxYXXniheeaZZ7qOdMX1Ty7PcfYuhno0DsU9cX1sUVYSzCRqnHHGGeb555+3Aovi9Th71d/V1/m2r/rW7xRXSXGJNE7oeLyODKkf+9SnPmU9iaLjiytDNE5TUp2m1ZHPwxd+suqrSB/kvq/yqf/T/5cIpXKqjldaaSXz7W9/23zxi19coO+Na+tqi2o38pyL9hdZfYNf1ri2lNWG9H7aN9z8IUScz6x+O/p3eVfJtrLmRq7c2vzT8UyfYdHYYr5tS+zzL06QbW+99dZm7733tkcwo0+R/jXPvMxd2KB5x+abb2522WUXK0Y6m9NcMK3+0r7hYq7Ku+2pp56y/VDSvKTI2J+3jyli146z2sjvfvc7c+WVV3b192pfmtepnqJjS5ZIlJaHInyUP/1e64JLLrmkq69z9bbHHnvYuIV+XeXts1WuPPPzrLZVxDb9vlgxee+77z47X0iaR3eXc3Q8jOPm8pTVn+UdP7J46e8h0sqy87g2WnStlacsRdch0XxlzUUUTL9IP+HbdXfXe3nKX7XfIGBVrUYakh/tBv7v//6vueOOO2Jd7otgUMwSLUB0PFAeXZpsJz0SJeT+L7f5X/7yl1Ywypp86u9pSrome4rj5WJi6BiBvL006YvGxPA7Jy16JWBowq24LEpDixMt3FUOufPrhh1NNjTgaBdZHejo0aOt8KaJ5he+8AWbfw0SOrrw0ksv2QWo4nz4+dhhhx3MwQcfnEsIUHpapLhyuWDGM2fO7BKytFurSU/WIw6Kq6HJoh43AdEiR2XWhE/5dbcQxqXnp+HK5mKn6Z9xAeZlX5q4a8DQIx6LLLKIrRd9UwKh8uXHQ/HLHI1vosFBi1ktKn0RSwstCVGyq+g7Ol6iSeGuu+7adVzD1b/KryOsmhDpEQvHoCyzonlJq7sy/MrYoBvQ11tvPVs3uvlNdaI6khioJymuTDT/aZOcUPasybWOI6nPibaLJBsp+m1NchVnR0KeHn1Hdi8+WvDpGNA//vGPIAKWb2t5bL5IfWkxcvPNN9sjXOqbn376aRssXUf0Bg0aZBeS+maWIBKt5yTbVNtywqfrP/Wugo4r0HM0D/qb8zRRH6u2qKNgig2kvk1HrPw+tiwr3XSovtPFYnIeYM5eFYhcIqL6EH179uzZXbav76tt/PrXv+7qx1w59R+0SSKBwB29F3N5CZ1++ul2LFF/KyHC9d2yI98LR+PK//3f/1kRMPr4fayOyykIufrQtPoq2ge5hZS8sBVzTOOhHo2B4uHGh6jnUNaCJloWZ7dx3lFJv/U99cT1/ffft0zV/sQh+miBrDlF1ANM47BuutSNXyeeeKJZc801s4bNYH+XzWkcV7387Gc/M1/+8pcT09YCWJtqYq+NJRdiQXUk8VVtWWNadCyV/apP9De1XP24W0U1/vtjvzIRN24X7V+T5mWyHY3LKnd03iGBSWO42PjzjiSbSvqG39b071lzjKJjf57+uGg7UJlli+oPHRf1D+rbVLfq82TnvtBaVlgpykdtS8KV4tjFzdnUN6pOJTjmnRfHzenS5udpDa+obSot9WcKVyLuWfPospw1HkqMlIiqNYfr8/3xUH2AW+soX0kCVtHxI41XyLSy7DxNwNIGeZ61VlanW2YdEs2Xm4tobitBUxvX6pPVBjUXUfzBPP1Embl2Vvnq+HcErDrWWgfk2bm1azCSa78WNGUfiTYKiKcn6xYrv+PWhFyxt/SU6SA1KGlSqEmShAotyJwXmSZs+psWupoMuFusXOckLyKJFhLepLpr8qBFhiYXGvSik+C0wU0TDpcP7chrd1+TbD1a6IqvGCmP2tHPuqZekz9NYHVjkUQvdazKnwZH7QxqMqt6y4oj5scl0yRXeXTX1b/22mt2si92vngTtQGlIU8NBc9VPg466KCum5K04FSamqREjz3Im0QigDwVtPhZZZVVbNJirAXbnXfeucCOtCuz0pJngzwiVJcahGUbqhflRQsQTcr16PuyO4mh0Xe0Gys+qjdNHtzCIVr/4ivBVRNHLS5VN+4mtCLMyuQlrb0V5VfWBv0dKdmueGjh5MeVyRI4XTmS2nAoe/bbu2Ls/cd//MdC7cLZsruMosy3tRBWPyaxSkLxuuuua+1CEzG1Pdmunu56YLlb+dTfxNm8FgtaRKmdymNKT9n6SvMQKypgOS9aMfb7FIn7ujX1uuuuszGIol69WccY08aA7rJS+99nn32MxCz1o+Lqe9f6fZtv+xJw1Pfuvvvutk9yMR1lA9oAitqbG1f1O9929E1dbnLWWWfZvtv3Po7rB5QHcZS9ibP6P3fxSVJ9lemD/PFY7Vz9uzyF1B/69Rk9+pc1XvtlknApW3Djq9pT2pNlJ3HvunAIEkCjMbBcGSXgqo/TmKfxX488zGQXSbcXlp0Tuffchp3mIRq73DiYN13ZgYLia3EsgcofSyW6nnnmmXaDTYtjfx7n27b+prnWcsstZz/r5kYaC/0NxzL9a9zCVXmW4CuvlyJjaFEBS4Kk2wSLzjE0Z7nnnntsv6rLb9R/Z439EiLEo0h/XKQdiL2YyJNTIqXfP/h1GR1bygorRfn4fZd/yYbareMZ7dfT8lZmfp7ULsrYpk5VaH6v/Efn0Woz6lslemp81bhQlrM2tjVWa86v2H9aT8je1CfpNIHartLXnELirZ4kASvU+KFvhEwry87TBKyia604Gyi7DilzhDCrn9AGV8j1Xt6xoIq/Q8CqYq10eJ7UGajz1gQ5RLyFIgsgJ0LI88s/HlKmg5THlHa7JXRoMRsV4Zzrvh+41XVOmuxr0hO91U+TF022o4GE0wY3t6BbbbXVYkUlFx9M+dNgufzyy6damJvkxMX6SJuoRxN1t3ppchQX40wilupfHXKSB5YmDhqEtZDTjrgbgN233K63v7Ou3Q1NHCTaaYIZ9RRzCy1NGPVdTcw1odDuc1yMFH8SLzf2733ve/bzjtNXvvIVexNW9Aism1hI8NICUPyz6r8sszJ5STKCMvzK2qBbLGrSpfaghb17ZBdaDP7pT3+yE/ssj7+kNhzKnp1QrjxKPPADHft59YWlot/2PSbi+kYtRMVJHjPdFbBcncnzJSr2+DF9/MDXZesrpIAl8UaTY9lM1NvWtR8JIGrPmri7J0uYSBsDQrNSntz3tDt87LHHWjHKPf44FRUH9BvfTnw7cDu88t5Vn+hvVjhPZW1MZHkCSfSR6KB+N+r9lDTelumD/IWUFnnytvTz/MILL9j4TWLjt7ms8dpx9Heq83pyZtlJXL/pRGcdYVWf5R+/8xckce9KoFTeNK5Eby/s7lTQ1ZXSSfNyTvqONmdkB/I+0BgWFf/cxoX6I42BEuh825aA5Iuf+pv6FtWlxlwJlvIi1FOmf41bICrP6jvl5exvHroyJs07ighYTtBQaIK4b6iNaXNL3vVRgSJp7lemj8nbDlR2N647r6SoN17S2FJGWCnDR3PpU0891W5URi/ZcP1A9Na2tLyVmZ8ntYOitumPn2PGjLECln9BlTuBon7DbaR3h7NEcdmb25B35fC/ow0QrUX0JAlYocYPfSNkWll2niZgFV1rxdlAmXWI0umOgJXVT4Ra73V3jGnn+whY7aTf0G/HDe7dQVFEwErqVMp0kFl5jpsIZw1SSWVJei9JkPPz5g9WWccI/CMd/hFLPz1XLl/MiWPhxDgtwJw3h/+7LBZZfP2Jsi88/eUvf7GLHnkOaHLpLwz1jlzIdRxCE13FWJIopgWdRE3fK8//vnNZ1465JgkSLORZpYl70rHVt956y04qNJFyC8asMpdh5hazRfOSxLc7/JKCFCfZYNZiMS3+SDT/cW04pD27+tQxRwk+2g1O82Ys823X/iWSRQWYtIln0RhYftzAJJt3PLXQ0c6ujk2Vra+QAlZav5DWvrLynjQGtIpV1pij+BbycIkLOu+3p0MPPdR67GY9WXFP3PvOa1Ailu9B4v4eN0aV7YOy8pRUn1nslFf/0pYiR+iz7CTK2Xl46b/7R1fd78RGbVkbSRJs3A2AKrs2Zy644AL707jbC7PqNOvv3RWw8gS/jzuemVU/cYyL9q9Zc7mi844iApbjKq+yuDlGXN+f1jeV7WOyOPv24cZ1bbxEN2DSxpasOUtcHsrwkceWxlXN2zRfdB57Zfv7rLZRpJ0XtU3XH4p50jzaCTw6Iq5NpDKcXZ3KO1YC9VJLLbVQsR1XbZS4eXhWvxvHrsw7SXVQNK0sO886Qhgn3hddN6bZU5G+Q+mkfTvNDkKv97LaSNX/joBV9RrqsPz57t15rrTOU/wiHZG/+9ddDyyXNxf4WztoUs11XMN//AVI1iBVVMBK8vyIctOxOXm8+TuecWyzdouTyhWXVtYEIYuFn6a8uHSsTYGzJYCqI/cfX8DKGuyieS06mOp9/2hG0s620tWEQfEmnAdRVpnLMCubl6S2VZRfd2wwq7zdFbBC2nM0poOOp0rcke0prk00Lk6Zbzv2UQ9MV1dJtlpUwPLTyepj/bZVtr5CC1juggGJPBIQXHwpV5a4Y8lZeU+y+1axympnees0Khq7APcK9i9R28WS8+s5KZi4dux1DFPfjotRlDT5LtsHZfW9ZQUseQr/z//8jz3GJQ+IAw88MPclMVl24nP0jycm3fCX1r58b3RfKE4bT/2/pR2/9+tK/17GAytNRHX50EJc3ldaiCsWlryOyth20f5V348bH1z9xXny6J2iNhX3Df+IZFb/6dpa2thfto/J4uznLeu3SW0xa84Sl24ZPurDtdGn2EDyVvrc5z5nL3aRp63GWnkqRp+svOn3RebnSXVZ1Dbz5KtoWeI4uw3PtNtV47zH0vrd7owf0TKFSivLdntKwCqyDknqn5LGUMcuzXa6M9fO6qfq+HcErDrWWo3z7FzS3bExFyumO0VqVwws5dkFaVR55J2jXQ430Lqgwa0UsPxFctoNR3kn5S49BV52QUmT6kYTbsXVSnqyvpl3kPcDcWoio8W9Ewtc4OW4RXaeK9P9Ca3Oyue9JSrvznZ0YM0qcxlmZfOSVW+h+cWVLau8oQSsEPYsXm5C5m5Kc0Kq4vcodo/c9N3NWmXaUtZErRUClgv6mmQP6tMUV0/HosrWV0gBy1/oyFNNt9i622TFR14jWgBFF+xZec8jYIVklVXXZQQsP8C9+kiJCuoz9ehvGq/kEZrUzz3wwANdxxnjvImSJt9l+6BWCVhuTqCxWHZQZJ6RZSeunTgPL3nn6oiQhLKs+JJxbcx5Uei4qzy1nC1Hf6vjRopH5T+KeyMPShdbMm1RXCYGlut/47wA3bfiNt3K2naR/jVpgZhVfyEFLHepTNr8VccZ5Q2WV8Aq0sdkcfbzlfXbVghYRfgor9Hbd13+1TY0tur2Sv+YbdZ8quj8PK0ei9hm3v7Q/15WWeLqz9l62lwtLt2kuu7u+OGXJ2RaWbbbEwJW0XVIUv+UNIY6dml2EHq91511dxXeRcCqQi00KA8uTkbcufCyGIrcQui7Anf3FkI/PoRcn+UG7E9g4yZSWYNUqzywXAfvx+OK452VvyJ1VHYi6X8jKXim+03a7l9eASZrERVX5rweB9qRlgu3O7qZxbcMs7J5SarLrMlC9L28u0JxNphV3lAClgKgl/FASLN3HUXVQlkedorfobpV7CEt/HVMI6uu49KO82bwf9cKASuvaKt8lK2vkAKWG0MUE01HG92FFcpfGvOsvOcRsEKyympnZQQsF0dHtxkpELIfMzCrn3NBh8XQv3giaqdxY1TZPigrT0XFhui4kOTJmNaus+xE7/rilX+hQ5Hx0f22iAd50fSL3ELojsn7N4Tm8cByduwf2euObbsyZvWvSQvEtFhKaX1EkWNAWeUrOrfKagchxuqsPLdCwMo7B4srn+b1inV41113Wc97bRZFb11N6+/LzM/ztq8s2ywz9me9U9YDKy4sQVJdd2f8iLILmVaW7bZawCqzDknqn/Tfyx4h7M5cO69t1+l3CFh1qq2a59UFkVQMGf82t+4Wy48fIC+IsWPHLhAw0U/fdaq6Vcs/M16mg8xabPaEgBX6THSRCW9WvSUFpHfvZQ3Y+l1a8Ez9Pa7esmI4Ra9E1y59VgwsTVh0m4w8OzTBlytxK2NgJS284piVjT+TVH/d4Ve1GFgh7VmTPk0gFKzfDzYvjppsK4aNgqm6mFJlvu3sXd5OrYyB5fcbWaK2bydZi/skwTGUgBV3LNfPXysErFaxyhpzyghYaUfF0xbJslUF25YYmxXsvA4xsKL9dRHPqCwbd7cZamMiT/B13QImr0Ad34+7iCKvB1bWeBv3dz+YdNbcyJVbR0c1tqkP6skYWEX716QFopuX+TF/8vQRRQQsV2fylovrp4sKWGX7mKw+xM9HVrykkAJWUT7ROVn0OL5u8NQm8YABA7ou3kkTI/W3MvPzpDZW1DbzxMCKppk1H06b64aKgVV2/IjjFjKtLDtvtYBVZh3SCgEr9HqvzJhSpXcQsKpUGx2eF3fTW9wV590turtpT26rSbEo/EWmjr7ttddeXR5TaZMepal4GtoJioubFSc2+Ld/tPIIobg5UU4TNv8qa8e06C2E7vbEuJvhlKbKJgEnGhw9WodZN+q5YP5abCR5x7jFUvQWKn3Lvx3Q3+nzb9GLuyHI/V2xEfRd3ZSUZZvu7/Ic1HEqPc4TREHddWtO9AaptFsIkzyCyjIrk5ekNleGX1kbzFosdtcDS2UMZc9uZ9+/8dJnGJfXot/2d/ribhVydaPjyb43UFrekm6Xcjd4xt0U5tqX7FQ3PzkBoGx9hRSwnFdj3M2Urq8LeYRQLFrBKmtSXkbAcjYYF+vQ3b6qW9h82/H7Ud+DMKl/yLqFsEh/mOV5UtYDqzvziTTuRYQ+lwdnO0kCkuu7s2JglS2Tu85e43bcTYJK190mKAHev/3UebGoHuJuEs66hTDJAyeOcZn+NekWwrSbE5PmHUUELOf1L7Zxt2eKqeZI2hxzN1JmCRRl+pisPsS3Gf+kQpyHZdI4oTFHNiFbiLu9VPNid5GNu4GzKB9/YyLuoqEkdmlMHZsi8/OkNlbUNn3hOO42b//v7hKOMpz9+UJcnRa9hbDM+JHELGRaZdZnWe2tiOdrmXVIKwSsVqz3yo4rVXgPAasKtdCAPLiJjnZm4kSFKIIpU6aYxx57zF7L7B+DSELlB4eX2HHIIYfYW8K0k6O/adKinTJdexw3SXdXL+uf8uDadttt7eRDA6u7KUiBg30By3Vq8srQJEY32ukddZzadb311lttQPeQApYWIVF+/uRTgUu1eNFOlZ5//OMfVtTSDkJUtEtiqVhQmgAqVko0PS1ozzjjDLtTr+M72q3NUydaJGti4mJ1aBGlI5yaMKcFonVHPlUO3Yi1zz77WA8YTQ51vOHiiy+2ruXRibICvv/qV7+ysU/87+o93ewlQcpfaLmbt1Sn4rTLLrvY78h2nnrqKXP88cdbW/An8W5BKJtJeid6HCdrUPXtuAizMnlJ63aK8itrg2UFkbi8J03mQ9mza+9z5syxguUWW2zRFe9O7evnP/+5vcTBb59lvq2FjIRVxdL6yU9+Yq+ul4Dk2t6dd95pi++LEG7HW/2PJrISn/WO6uWcc86x9h59R+kpffW1+r0EM8Vf0SNbV9tSGzvggAOsp4mesvXl3ovbvCgykfS9bRXkV2XV7rP6WXnE6Bp29Vshg7ir3K1glbX4LCNguXd0g5cWkxrrxEwLbS0oJHxG7UB9+bHHHmsUr0Z9st5Je5Lqq0wf1CoBS7F01CZUptVXX71QbKok7kpTAe51GUqRwPCOi8YyzRM0pqqd+mOLFvzqP+I8tLo7PYzOjTS/UTt0sTo1fklov/vuu80aa6xhxzqJ1np8cTM6HvljqY4P+ptnZWy7TP8aJ2CVHUOLCFhi4/ppzTH98UDfVzuTqCNPXdWr+qissb9MH5PFOWo7zrZ1xF31pfrW49dltH/wvT4ksmqc0PxSfe6TTz5pxyHNn6JzsKJ8XN6idqbvaMzTzYn6m77n4sQ5pnHz4jLz86S2VsY23ZFseWz69qHySPRTeXRroMZ6rXHKcnYbpdH5gvorrV20FlEMMfcdN767jSB/HlFm/EhiFjKtMuuzrPZWZN5Rdh2StAHrvq2+IxqjMSvfZefaGmt1+7rmRptvvrndcJfAqX5f449u6pXYHve77o5BrXofAatVZEl3AQLOQ8NNdKJHcPwfu50ILQrTgodGEavD1qJLO5rRmwDdbzVgy0MrKopp0nHZZZfZzl7vaoDUbTpaDOnRwk6dqC9gacA599xz7SJP72jXXx2AdkU0cdakRQtY32Mjq3NK6lT1rUmTJplbbrnFfkf52X333c3Xv/51mz957mjBImYucKY8mxSrQ3lT8Mv//M//XOjoU5KZ/ulPf7I36Kljc+kpD+Khf+ZNT+9r11eLS8dR/5T3k8qgtPS/tPhEN954o5E7sn6nSbdi3ihd/bsmNJooRK/M9gNI6nsuIL14SIDQ77X41UTOPX6QRtmnJgTqzJVXMRA/7aL7x1EkwImTJnDRd5Q/efl961vf6vLOyqp/5aUss6J5SeuiyvArY4NlBZG4vKdN5kPYs/oItT8Jo7Ih9RGyRb+dxR2/Kvpt/yY4lVPfkf3JdvVPTTw0ifEnnnpH4o0TqtS21E/oHfVjmiipX43GcFLcGy2wVHf6vfos915cOylbX84LRH2jyrP88svbG8vUxopMJMVDfZzEc9c3q92pnap/kHCj9qM+L+otkJX3rMVgaFZZ3ysjYKkf0jgg8UaPxiPZrerS9bfqg5yXg+xILJ3Yo34y7vGDhafVV9E+qFUCltuxV/+useXTn/507hlZEnfnhaF+vegFJy6YtLN/8XRji9LLcxQxdwFifqi5keYq1157rW0bbkzX4trdUinhUmNilJXyqU0rLX78sruxVL9XH6K4a+4pY9tl+tekBaLvKRedd2gBp/YgBv68o6iApT73N7/5jQ2s7+aMfr1G5wx5xv6ifUwW56gp+BdgROtS/z9ubFEa6h+02eHPB1Uepae2IBvShRHOA0vvFOWjtDS23n777QvYmbNR8YyerkibF5eZnye1sTK2qbTi2r0rj+xQ7U0eYu4py/nKK6/sWru4SwBc/cR9J6nfLTp+pPVJIdMqsz7Lam9F5x1l1iFp/ZPGYAnAsmttGEgYli1k5bvses+FdNFc0MV/diEvNId1c8O433Vn7GnluwhYraRL2paA31n67ulJeNziWV4gEowkYuV91NG98MILVsSSB5cGRV9YUmeuPIwaNWqhXVl9V4On3lWcLr0noUMxYuSloElcNMaPJi7awb7ooouskCJxw72jch911FFm5ZVX7to1yuqc0jpVDQjyIlO59GgnVYKKe5xXkna+tCOl/GtSKhFFnlJx1xCncZVwI1FPCr0mKGXTc/m66aabrNCjBawEMO1iq4MX2zQBK3r7i/6/bnyUN5YWrPIWi7ttytWNJpjaEdWERjdyyZNLnn3ysIo+0TJrcNGuuDyskhZBce/oOOe+++5r1lprrQXsLKv+o3VZlFmRvGS1qTL8itpglqgQ4gihK2coe5bYI6Hb71+y2lnRb0dvY5JIs8EGG5i9997bLkQlCEfFKPU3V1xxhXE249uuRHZNwOKCkEfrTG1JMQIVMDfaTsrWl9qs+iVxUx/ge3oUnUiqPh1P9dfq4yVUyANWY4X6SPXJ0bEmK+95FoMhWWV9r4yAJTbR/la2o/52jz32sGObPIjcsRb16xpHtNGS9vgebVn1VaQPapWA5UROCbLyNHEeRVl9nv6exN399zxpxG286SZUtUMFpHabXBontBGlxX/R8TlPPvzfuHFUfcQTTzzRNTdS36W289WvfjV2TFQacWOBNgHlxax+wnl8u+91x7aL9K9p40PcvEOeB/KAk01Ej/EXFbBUVsf0wgsvNM8884wVxlxfHZ0zFB373TwurT/O4hxnIxpbtNEh0UPzRJdf9Q+6XTdubFE6mqdp7NGi159LaS4mEVx9ui9gFeWTZGdJPF3Z0ubFRefnWW2qiG26tKLv+P2x83j2vxuKs+bZsnfVa/Q7af1ukfEjK7ZgyLSKrs+y2lvWOBa1hTLrkLT+SWK11j3PP/+83WCU5+vIkSNzCVj+OJ93vefGRM2VtHmofzqRUf+Uo4EcAuJ+l9Uu2vV3BKx2kee7PUpAHbbc/7W40yMRQ9fyxokYPZoxPgYBCEAgJ4G8t9DkTI6fQQACEQJZQifA6k0gz42Z9S5hudxnicnlUuUtCEAAAq0hgIDVGq6kWkECUtDvueceexRP3kTahVt77bUrmFOyBAEINJWAdhq1CybPzegOp9s1dMdfihyNaipPyg2BIgQQsIrQquZv5eEmT0AXc9PPpY7I6MijPIfkkZp1GU01Sxg+VwhY4ZmSIgQg0DoCCFitY0vKFSWggOB64iY3Fc0y2YIABBpCQLFmTjvtNHtEVpcJuFus3K2ZOjaSdKNZQxBRTAi0jIATsFxMQwVAHjduXKFjiC3LHAlnEtCxMQWlVwgKHY91AYv1on+pzf7772898Xn+PwEELCwBAhCoE8cwWiQAAAT3SURBVAEErDrVFnmFAAQgAIGOJqDgyPIQUCyMuAsUFGtEf08KuN3RcCgcBFpMIBrrSvHg5LWtCwd46kEg7kIW/7KN0aNHmx/96Ee5L7WpR6m7l0sErO7x420IQKBnCSBg9SxvvgYBCEAAAhBIJaBAuwr2rIDbuhxCjxbSCg6twMnRoMnghAAEIACBfxNQAGl5YSlgubuURwHrFXRel/gQ/3RBa0HAovV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gAAauBlU6RIQABCEAAAhCAAAQgAAEIQAACEIBAnQggYNWptsgrBCAAAQhAAAIQgAAEIAABCEAAAhBoIAEErAZWOkWGAAQgAAEIQAACEIAABCAAAQhAAAJ1IoCAVafaIq8QgAAEIAABCEAAAhCAAAQgAAEIQKCBBBCwGljpFBkCEIAABCAAAQhAAAIQgAAEIAABCNSJAAJWnWqLvEIAAhCAAAQgAAEIQAACEIAABCAAgQYSQMBqYKVTZAhAAAIQgAAEIAABCEAAAhCAAAQgUCcCCFh1qi3yCgEIQAACEIAABCAAAQhAAAIQgAAEGkjg/wEYpSlPzJvlWg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7182" name="AutoShape 14" descr="data:image/png;base64,iVBORw0KGgoAAAANSUhEUgAABLAAAALmCAYAAABSJm0fAAAgAElEQVR4XuzdCbQlVZ3n+//N6eaAoMwCMk9JiiSDiSKIJMk8KAUpIMUoJJb0s/X16q6u6fV6XZbVVb2q61V1IwpIkqDIoKLJmEwKpAwyCCIJpiCDgIJAMiZ5yeG+9YvMuBk3Ms45/zgRO06cc76xVhXC3bF3xGfvHRH7f3bsGBgeHh42NgQQQAABBBBAAAEEEEAAAQQQQAABBGoqMEAAq6Y1w2EhgAACCCCAAAIIIIAAAggggAACCEQCBLBoCAgggAACCCCAAAIIIIAAAggggAACtRYggFXr6uHgEEAAAQQQQAABBBBAAAEEEEAAAQQIYNEGEEAAAQQQQAABBBBAAAEEEEAAAQRqLUAAq9bVw8EhgAACCCCAAAIIIIAAAggggAACCBDAog0ggAACCCCAAAIIIIAAAggggAACCNRagABWrauHg0MAAQQQQAABBBBAAAEEEEAAAQQQIIBFG0AAAQQQQAABBBBAAAEEEEAAAQQQqLUAAaxaVw8HhwACCCCAAAIIIIAAAggggAACCCBAAIs2gAACCCCAAAIIIIAAAggggAACCCBQawECWLWuHg4OAQQQQAABBBBAAAEEEEAAAQQQQIAAFm0AAQQQQAABBBBAAAEEEEAAAQQQQKDWAgSwal09HBwCCCCAAAIIIIAAAggggAACCCCAAAEs2gACCCCAAAIIIIAAAggggAACCCCAQK0FCGDVuno4OAQQQAABBBBAAAEEEEAAAQQQQAABAli0AQQQQAABBBBAAAEEEEAAAQQQQACBWgsQwKp19XBwCCCAAAIIIIAAAggggAACCCCAAAIEsGgDCCCAAAIIIIAAAggggAACCCCAAAK1FiCAVevq4eAQQAABBBBAAAEEEEAAAQQQQAABBAhg0QYQQAABBBBAAAEEEEAAAQQQQAABBGotQACr1tXDwSGAAAIIIIAAAggggAACCCCAAAIIEMCiDSCAAAIIIIAAAggggAACCCCAAAII1FqAAFatq4eDQwABBBBAAAEEEEAAAQQQQAABBBAggEUbQAABBBBAAAEEEEAAAQQQQAABBBCotQABrFpXDweHAAIIIIAAAggggAACCCCAAAIIIEAAizaAAAIIIIAAAggggAACCCCAAAIIIFBrAQJYta4eDg4BBBBAAAEEEEAAAQQQQAABBBBAgAAWbQABBBBAAAEEEEAAAQQQQAABBBBAoNYCBLBqXT0cHAIIIIAAAggggAACCCCAAAIIIIAAASzaAAIIIIAAAggggAACCCCAAAIIIIBArQUIYNW6ejg4BBBAAAEEEEAAAQQQQAABBBBAAAECWLQBBBBAAAEEEEAAAQQQQAABBBBAAIFaCxDAqnX1cHAIIIAAAggggAACCCCAAAIIIIAAAgSwaAMIIIAAAggggAACCCCAAAIIIIAAArUWIIBV6+rh4BBAAAEEEEAAAQQQQAABBBBAAAEECGDRBhBAAAEEEEAAAQQQQAABBBBAAAEEai1AAKvW1cPBIYAAAggggAACCCCAAAIIIIAAAggQwKINjBIYHh629957zwYHB23s2LG11Vm5cqUNDQ3ZpEmTbGBgoLbHGfLAuqWuQhqQNwIIIIAAAgisK7B8+XJbsWJF9JzEhgACCCCAQK8IEMDqlZos4TwUuLr88svtqaeesvHjx9vs2bNt+vTpJeTsy+L555+3iy++2JYtWxbtcOihh9qsWbPW2Vnp5s6da++++65tuummduaZZ9pGG23kK6RHUnW6rnqEkdNAoDKBN998084//3x74403ojL32GMPO+WUUyorn4J6T4A21Xt1WtYZPfLII3bNNdeYglg77rijnXrqqQSyysIlHwQQQACBjgp0ZQBLM0/++Mc/2j333BMFWzQg0IwcbRMnTrSNN97YPvaxj9nHP/5xmzJlSkeBu6nwxx57LApgxdt2221nZ511VjQbq4rNG8D63ve+Z48++ujIIR1++OE2c+bMKg6xNmV0uq5qA8GBINAlAgQbuqSiuugwaVNdVFkVHqp+BLzkkkvs2WefjUrVLPXTTjvNpk2bVuFRUBQCCCCAAAJhBLougPWHP/zBrr76anvxxRdbiuimrSDW0UcfHQW22JoL/OpXvzIFhxQg1LbTTjvZGWecEc3GqmLzBLB0bN///vdNvy7G27HHHmv7779/FYdYmzI6XVe1geBAEOgSAYINXVJRXXSYtKkuqqwKDzUdwBozZkz0LLfrrrtWeBQUhQACCCCAQBiBrglgrVq1yu666y5bsGDByGwrL0m/vmbm9YnT6bW0H/zgB/brX//aPvCBD0S/2G299dZ5s2k7vSeApcxfeOEFu+KKK+y1116Lgmx6Daff1njodF21Xcl9uCODzD6s9IxTph3QDsoWyNOmvPfXso+R/Doj8Pjjj9sPf/jDaKkF/ZB73HHHZa5rmqcNdeZMKBUBBBBAAIHRAl0RwNKsm9tvv91uvfXWkdlBml21xRZb2Kc//WnTq24KuOhd/7feeiuanfPzn/88Wow83vRa4Zw5c+yDH/wgbaCmAjxg17RiOKxCAgwQCvH1zM60g56pytqcSJ42xf21NtVWqwPJ04ZqdeAcDAIIIIBA3wp0RQBLr0vptbF4nSu90qbXxmbMmNHwC3RLly61q666yp544omRyt1nn33s+OOPr/XX9fq2JZoZD9j9XPu9e+4MEHq3bvOcGe0gjxZpPQJ52hT3V49o/6XJ04b6T4czRgABBBCoo0DtA1ia/qwv08VrXo0dO9ZOPPFE19fx0vtqHayzzz670tfi6ljpdT0mHrDrWjMcVxEBBghF9HpnX9pB79RlXc4kT5vi/lqXWqvXceRpQ/U6co4GAQQQQKBfBWofwHrwwQejTwHHC4t/4hOfiN7l1yuEni29/wEHHGDHHHOMZ1fSVCzAA3bF4BRXiQADhEqYa18I7aD2VdR1B5inTXF/7brqreSA87ShSg6IQhBAAAEEEGghUOsAlta00qeAn3766eg0Jk+eHK1jpbWvvNsbb7xh3/zmN03/1KZ9lYfyarZp9tb9999vDz/8cLRYuF5fVNBsypQpts0225gCYdtuu63p6y7Ntscee8wuv/zyKElyBpjOTWt13XPPPfbHP/5xJP8PfehDplcd9VU975cTFdxTHnfffbctXrzY3n777Sjgp+NVflroXPltttlmTY+1nQfcVufxyU9+MjJLOmgdsvPOO8822GCDUcfjLf+2226zW265ZR3TVm0iWad/+tOfIiPN6Ntoo41sr732sn333Tc61kZb+ss+qv+zzjorSq7jefTRRyN7uR911FHR+mxZ29DQUJT23nvvXafuP/rRj9qnPvWpqN6abV6rViZZf29Wpzo+tX3VnadOk2lU1qmnnmq77767u89491G6ovWbPqisa0B8HdI1QAvj7rbbbutcA9LtpFUdHHrooTZr1qyGyeL28tBDD5m+wqr84+uJ1vZTUH+PPfawwcHBVkXl/rs+nqFPseva8swzz5hezdYW9xudv9prui+3Kkj9T+1/0aJFtmTJklHXK08faGfQ1c4+6XZV5F5QpPwHHnjA9Cr9yy+/HK31GLfDD3/4w7bffvtF7VB1UvYW31t0n/rtb387qq5U5zvuuGN0Pdh8883dPyo1O8Z2jDz7pNPEfU7n99xzz9mdd94ZPWfEfUvPBzvvvLMdfPDBLe+b7ZjH/Up9QP0qvmerDnV/nDZtmus+0Ozc039rdZzpa3PWfXarrbaKnlvuuOMOi++hu+yyi/35n/955vWn0fVDy0BsuOGGtueee7a877Y67mZ/V/m6xmhNVN0z1Xd0f9aaqbrOHHjggdG9Nnk/9c7UTz53/eY3v4nqML4ub7nllq5+GbJd6ovSes7QlnzmKvv+VFYd1+n5qkibY18EEEAAgfACtQ5gKSjz7W9/OxqYaps6dWr0Zbw8D+oKPF122WUja2HpweUv/uIvTAO/rE3pf/azn0UPaPFAoVE16CHlpJNOavqAmxXA0oOP1vR6/fXXG9awAik6Vy1Q32zTovX6cqAeoOJZalnp9dAmv89//vMNg3d5gyKqH9m++uqrDQ9RD4MnnHBC9Pfvfve76zxMJXf0lp83gBV/wVIfAWhWp3qoPuSQQ6LAU1ZgMusB68gjj4zqUoPw5JYVlFD96AuPqq/kBwbSeKorDUqVt44pa/Na5b2EaDDXqm3qmA4//PBowKJzST8gJ8usIoBVVv3Gx53nGqBB2MknnxwFteOtrAGCzksB9Ouuu65pe1G5ul7oWqTBZFmbgiVXXnnlyOvbjfL1tNekjb6MpWBMq+uV1jg8+uijMwfGnqBF+njz7pOnHXjuBXnL17VKgZWf/vSnLe9Fup/pfqFAUlmbrmnXXnut696iAKrWlywaRM1rpHP17JMVKNA19uqrr46eDRq1RbVt3RNmzpzZ8scqr7uC0Co3XhahWb866KCDovIbPfNUGcBSgEs/6qnvJrf4h5z0D27e64fuJ/L9zGc+k+vZrpW3no0UxFGAsNEm18MOOyz6MVI/lura7QlgKZDfqu2ozKz7Q/JYQrbLKgJYZdZxnZ6vWrUt/o4AAggg0FmBWgew0oNfLdyumUR5Nz1wxYu5jxs3LnpQ0qyb9KaZDnpdMf2A1qw8/VKrgcP222+fmSx5DipbD2oLFy4cmcnQLO/111/fzj33XNtkk00yk2k2wNy5c+2VV15xkyggdsYZZ9ikSZPW2SdPUESzMi699FLXeeghcddddzV91llblTOwNAhVkEWzVzybBiyaNabXTNODhvQDln65Vf56UE5v6QBW1pc0Wx2PZlVovbeiddWqnPjveepUTjqueEZOozoNHcAqs37loPwUYFF7aRZgSZrqGqA+pUGQNl1HFPh54YUXon9XPvEMC/27BmzJGaCaBZC+ruk4FLjSDA3vceRZH7BVm9C1QNeW+MeDVun197333jsKVjcabGsWrK4ZL730kie7KI1m+GjgnO4DnqBFupA8+4S4F+QpXwFufYREs0e8W7odevfLSqe2O2/evCg45N2a3Vu8eeQxivP07JNOo1nOun82C27E+etap+CcAqpFN/2AocBHPNPLk1+zftXs3HXNSdahrinqz/H1RIGaZMBR56j7dLwlfyhSOj0zZfXdrADWk08+GV0D4/uD5zw1G0vXj0Y/2njyiNOobrV2qv7ZalP9arad7n/q960CWHnyVtnKTz8casZXq2tSme2yUQCrjPuTzqPsOq7T81WrNsPfEUAAAQQ6K1DrAFbyAUozYjRITD5glUmXNRDWoEm/zunBSv9bMyL06+nNN98cvaoXPwhq4PDFL37RPvKRj6xzSOkBfJwgzluvU6233nrRA61mUd1www2jBg2N1vzS8erVxHiAEz+EaWaMXiuRl37BV9AonWejrzF6A1jpxfF1TgpgKDinVx80G0RpVLZmssWvb8bnXlUAS/Wjc7/rrrtG6mXTTTeNglMaGGugLaNf/vKXUbp4VpTsZs+eHQ3Ik1uzmTWqwx122MEUpNSmh1VZxNsvfvGLKDAStxnNBDziiCOiV7/0wK76VJv6yU9+Mmpmnl4t0y/w6TXfvHXl7SMa7Gi2YzIYql+P1Z50HvEx6iH/+uuvX2f2QCcCWGXXr6zS9ZQ2iK8BN954Y/RKVbxpBoxeTZZDq0GK6vyUU05pWjXqNwsWLBhpLzoOtRe1qzhApMCp0midv7hdqX0r6K321e6W7t9qe+oLep1Kx6F/V1/R7DCVHw/G9d91vdR1IL0pjYJXv/vd70b+pFlLmmGlAbDOqVEfyLpeeYIW7dZDqHuB95jjIKrqNd5kpetW/Nq66lszX+fPnx/dN+JNA/HTTz+9UBBA1+sLL7xwZGZtXP+6DsWvNsd19aMf/WjkfqV0OsZ2fmSKj99rlKxbzz6NXqeLzy3+UUv9W7NKbrrpplH9u4x+9fvf/96+853vjAR1dE2VlWb8xq+u636kfqX7Udyv1DdUp1nPPp5zj63y3jOSz19Jbx2P7p+652nTtU/nEAee0j+EZD2b6Pqh+66uH8nZyGV8KTr9bKRj1POWXnXVdUyvviqIo+u3zlEzyZNbswBW1rVRz3C67slB56rrspYU0Gu/8XVZ/Ub3h/QPpyHbZaMAVrvXxeR+Ieq4Ts9X7d472Q8BBBBAoBqBWgew9CqTHnK0tfpVrCiXfk3Sr5V6+NG29dZbRzOrNAsqvWXNpmk0cMgKYOmXaj2QZq3DpXUlFEiIZ/Vo9pVeeYwfFhs9jE6fPj2arZM1+yH9i6EeljXITb9u4n3ATT/YNjufrJkEVQWwnnrqqWgWSfzaYLMZTWmjrAFL1gOWvDVoU6Cx0Xpo6TrVOmwKxmYFO+SlgX48M0B1dc4556yz7pu3rrz9QgEZvTobb81mU2TNUupEACt0/TYadMgoK8jRaIZonkGm8lZgQteAePaLBj36emrWrNGsIJ6Cr1qfq91NM1A1+IkHX42CqMo/PZBpdL3SrFPNKIvzbDarJN0HNDDW+Sdfp85rqmP17hPqXuAtX31fs0fi61arvpj8IUMBdP2YomB6u1vyWhC/QqfgZdaHU7KubZ41Jhsdm9coub9nn6xAQbPZ0+kgSNEf0JSf+pRmYGlrNVsyfW1rtHyC59wbPTO0WnsvK4ClYI2uL43W51Sb1XOUfoyJz/Ozn/1stM5VVvtJ33ebBeu87VlrdGn2l4KR2nTd1FqVWTPZs2a6NnrWTF9rdaz6UUGBsaxz03FoFmX8TJn1Y2TIdhkqgBWqjuv0fOVta6RDAAEEEOiMQK0DWMkbcMgAVnqx+EZBg2QVpQewesBVwEtBkuSWDmA1G4zG+2mgp0WTtTU67/Sria0GLemvMX7hC18wBb2Smyco8s4779gFF1wQLeCqzWOVnt1TRQAr/ZDVLBgRGyQffPVAqlkyH/vYx0aI0g9YrQZ32lEPvVpH5r777hupTz1Mx6+bZXV7Tz140ngvKQqWfutb3xqZcdHq1VXlm7aoOoAVon7Tg4lWXyxNB5o0uNNixunBTJ5Bpmw1c1Fry8UfYtCAUTMTGm06DvXJeBFhzwyvZm0jOXBttWag8kkGPPSqkYJNyTXBNGtB7UszW7RpNpHSNPtggl5Vuuiii0ZeYdQAWK84xVteU+3n2SfkvcBTvo5Ts+80y1dbVvAuXXdafFwze1asWBH9qVVgolnda2aK1gKKA+hatFsB9KzXmPPcr7zXIq9RMj/PPuk0rQJIyr9MV11jzz///JG1EjWTUveXRq/bptfubHR99Zx7bJX3npH1Q1Wj5QfiMjQjXNeuOHjk+Wp0Ogiu4Kvuke28Sqj+qx+A4tmxnoBY+l7S6JkrfU1q9qOhPFSHel00/hFWdfjlL3951A9XIdtlqABWqDqu0/OV93pFOgQQQACBzggQwDKLHtaTv3hrOry+Ipf1q1qymvRAo1ct4nUesh5K0wEsz+wIz7pBmp6u9bq0eX511y+dmmETD3LSr7gpH88DrmYn6AExfkDVuiAaWLaySj4MVxHASp+LXlVq9FXAuE7Twbn0oDn9gKVXNTXboNlAPP0VTI9X+iFcX5HUwCH5QO+pK+8lJV2nep1GC8i32jwPyJ62nC7Hs0+I+k0HgloFsFRPej01/ohB+lWadoMteqVFrypri1/XafbV1EZfb/J+xTTtnwygewJYWi9JX/mKN32VUIGPeEu3L881UME7ffRBbUGbZiFpUBuv2ZNn4J6nHkLeC7zHrAF9/FGICRMmROvzNBvMe/Nt1Z/1d7VpzZ55//33o+QK/DcLtiuNp796ylaads7Fs086jeeDMJ58veelZwTNqopn4+je0WrBfc/HSvIcY957RrJ8PWPoHqS22GhLzzLz/BCivNTX9Xq9Xt/W5gnaNjqG9Id/vMGwRl+LTpaT9PB+ETt57cuaxReyXXruz3n7XMg6rtPzlbdfkw4BBBBAoDMCBLDMonUQtGaBNk8wKK6q9K+ketg/77zzRr122M7DvWef9KCw1QLKnublecBNzg7I81pF1QEsvbKk9WG0eWfvpQfN6cVp2wkUJOspa1ZXo3rR2iC333579OesgJ+nrjx1rjTJsvK0f88Dsqctp4/Ts0+I+k0HMD2zJT3GeQaZnvzSadppl83KSdp6Zhm2OuZkQKzR68tZeWgmWvzKlfbTq4xxUK4dU88+Ie8FnvJbWWb9PVS+3mPx9FdvXu2ci2cfT5r0Mbazj/c8PenqFMDy3EPTP9Z4goSxQ3q2m9ZezFpLr5Vbcvaq0no//NMqgJX+UanRlxfTxycTzbxTW9KWnh3ZThvz7uO5P+uYvPkpbcg6buc+Fur5qlU74+8IIIAAAp0V6PsAVjpokRWEalZFyYBO1kNeOw/3nn2yFlLXqzl6QNKvpI1eTWh2Lp6gSPKhyDM7Iy6v6gBW8jgbrcuTZdEscNTOA1byvPMM3vU64xVXXBEdYla78tSV99KStNICtwrCZq3Plc7P84DsacvpfD37hKjfrPWk9OqU1v9RgLjZTLtm1nkGCN46S6Zrp102Kye9rlG8CLMctDZgo7XesvJMB/m1/luRNZLiMtoxbbVP6HtBq/Lbqfu8A9B2y2i2n6e/esttx8izjydN+hjb2cd7np503RbAeu6556KZ7HoNVVueIFT6Fct2X4NuNwDdKoCVbgvp2dmN6lPXZpnofq0tfV7ttDHvPp77c97rR8g6buc+Fur5ytM/SYMAAggg0DmBvg9gtXPTTFZXq4f3Vn/PqnrvPum1I+K8FLzS6wn6epxeFdSC5J5BZ6ugSHowmicwVGUAq9nXbPJ0tfTMp3baSvIhMk/ZybQhA1jpNW8UoND6RJ7XzzwPyN62nKdPhapfHUN6AfH4uBTEUXBvl112ifqVXk3xrtHiHXA0ah96nUzrqGg20uuvv97y0/Te2QHN2mN6AeI4rc5ZrwdqvS/NsIi/SthsAKc1lXSt0lbGseUddMXH1qoe2unfedptq/KzDBVU05dB9XqVXu1THvHX6RqZtzv4z8ov/tqgvoyn+4MCDfFrcI3KP/XUU6P20c7WjpFnH0+a9PG2s4/3nHXd1VpC6mcvvvhitH5d/IGDrDwazYDKc4yt7u/pcj0BtDztv5lN0b4X593ubM9WAay0nbee0+m6PYDVzv08NmhVx63+nmUe6vmq3fplPwQQQACBagRqHcCq4iuE6Ztm1npDzaqi1Q291d+z8s6zj9a2kpM+0d3oAVjrxmgGyUEHHRQNwhttrR5w23nAiMsigNV+hw4ZwCpSp70YwFIt6XWRm266ye69996Gg3UFtBTE0oxHLVjebA24PIPMZCtR4EofAPjNb37TdHCbblllBYn0a7u+ohWv8ZXVgvV11P3228/233//zKBnun01Wug+b+9ox7TVPqHvBa3KTxtoHTQtAq0AR56tjACW1jhU0EoBAQV182wEsBpr6dpy55132k9/+tORr0x6bLstgJVneQGdf5H7UNLPc09q9czlud966iwrTS8FsMqu43baAAGsdlsi+yGAAALdLVDrAFYy6JH3ZumtlqIDrFbBplZ/b/Uwpb+3GhAocKXFS/XlQv2qGy8qn85bsye0roQW6c56xZAA1mixfpiB1c5DY6zkGSyEaP8hZ2AlW4Be073//vtNX/BUoDgrQKzAlWZlnXDCCaPWvkvmkzdwoX2zZlfGs8D0qnByhpxmxOirWzpebWUFsJSXAhk6Fl1bNANIA/CsTa9aar2Zvfbaa1QwL11XZQRXVH47pq32CX0vaFV+0jVrBpyu2bomaQac1qqLNy24rrVg4ropapz+wm5cjtqcPlSw2WabjWoCCrT+7ne/G/lvre5Xze7NeYzifDz7eNKkj6udfZqdW6PZnVoQXKaazZjcFMDUh2K0dVsAK+trpM1sityHkvl67kmtnrkIYO0RfSGzlVPZddxOGyCA1axX8TcEEECgdwVqHcBKrgOkKvAuyJmuLv2CrdcwtKW/6tXOTTOZf6sBequ/t3pI0N/zDgg0kNWAQr+gpwedGgQfeOCBdsQRR6wza6RVACu9Rkye1806OQOrrAF9O22l3QfqVpecVnXVav/47+0uTqv9PecWov23Uw9ej0bp5KTryK9+9avo//QqVXL7yEc+En0lL2udrLwDYS2Uq6+bxjOfFHhW0Flf0Yy/wpcsuyoP9X+dt2aE6ZVGBbaSr5Pp2vq5z33OtD5MvIU6trymOp5W+xQ91lZtvVX5sZlm037nO98Z+SFCwUF9RVXBwawfHrz5evuA1nXUWoBxwFYBUwVotX5Z1kzDVuftLddTR1l5ec7fkyaddzv7NDpX9RN9aU/BcG1x4FvPNAoKZm2eV/jyHGPee4an/DzPQs3aQdG+F+edXMMyz3qOeV8hTC/GnqeNJ9Pmqb94P+8+nvtz3j5XpK+3quNWf88y9p5ju/XDfggggAAC9RSodQAr/UnkPF+1ibnT6zalFx5PB2XyrOukMlo95LVzw29nn2YPzg899JBdf/31I2unNPpMtecBN/laZ54HxCoDWOmgTFkLR7fzgKVBi2bxaMuz6H2ry4WnrlrlEf89+RCY5yMGnofHdtpyq31C1a/XS9cMzYzQ63W6RsWbgkxHHnnkOtl4BxzxjnfddVfUX7UpYHHiiSfa9OnTGx5eO+3Se67N0mkdn/h1qDiQpWvCueeeOzIoT19/8wS9m5Wd19QzUAt9L/Acs45B1wyteaVNs3POOOOMaFZdo82Tr7e+FaD81re+NRI83W677aLyFURrtLXqr96yPXWUlZfn/D1p0nm3s0+jc9X1QkHpeHa056vBrZ4t8nrlvWd4yk+eb3qB7zw/OJZlnfyoTp4ZQq0CWOln0QMOOMCOOeaYPE07M2075+3dx3N/ztuGQtZxO/exUM9XhSuWDBBAAAEEggrUOoCVvqGtv/760eBIQSbvlv7sb9YAKu+DWlx2enCWNfhv5+G+nX1aeezxCacAACAASURBVCiIdc0110SvBGnTF8UOO+ywUbt5HnAXLlxo8+fPj/bTayxf/OIXo7WAWm1VBrB0LMnFXDUI1JfPFMgqsrXzgPXAAw9E7tr0Guxpp51mu+22W5HDiPb11JW3kHYf+j0PyO20Zc8+IerX6xWn02uFGpTqFSptjYIz3gGH8kgH5zwBn3baZd5zbZReAZdbb701CuTH2xe+8IVRAbdkXZUVxM1jGh+XZ5+Q9wJP+e+8845dcMEFpi9BavOsGebJ11vfyc/Sa590XWbl4+mv3vLbORfPPp406WNsZ59G55m8b3oDK562mOcY894zPOUnzzf9rKWg+8knn9x0fcB4/6effjqadbhixYroP+X5gmHyGNLtd/bs2fbxj3+8ZfNrFcBS4FHX+viVTj3zaMat90MejQ4gT/3luY4pref+rHR5jiFkHbdzHwv1fNWywZAAAQQQQKCjArUOYEkmORtB/67XaI466ijXQ5HSa8q+Agjx6xBZsySeeeaZ6FPH8RoijWZSpGsq/auqvvintQOSr3m083Dfah+9yqSZUPHnqvVKoBZRbrZ5HlI8D7jtWiWn9qfXloqP21O+0noerPWalx7gmtV73p7XzgNW+pyy2kje41B6r5Un7/Tgwdv+PQ/I7QwoWrV/nVPZ9au+dOWVV9oLL7wQkWmdoZNOOinzlb2kqcfA0/fiPNtpY+3s06hdqL70q3a8HX/88bbrrrs2bUat2mKyDejVKQ0q99lnn5ZNMxn4Sgfy0oEez+xcTz20e33z3As85XvSpOHa2acRvqfvpfdtZ59G5Yeq13aM2tmn0Xl57lnpfT375DnGVv20nfKT++gHPV0P9bVUbenZmI1s0rMOG80Qb3nBMItmDn7729+OgjLavPfb5HIVWWtg6Rj1zKV02oocY/I88tRfvJ93H8+9SXl681PakHXczn0s1POVp62RBgEEEECgcwK1D2Dp89J6IInXsNKDw5lnnmk77rhjSzWtBaXAVPwVp0YzcdI3Tq1jc8455zSdsZNe06LR7Jp2Hu5b7aPXPM4///yRmR+eXwP1y5n2iR/s9txzz+jX0eTmecDVQrQXXXTRyEDfMytOM1VUD/qntioCWOlXYVT3mi2mtYqabapXvRY1bdq0dRYrbucBS0HRSy65xBQk0qbgptw/9rGPNT0OPTDrNSIt7KsvY6Y3T1217CBrEqR/XdZMQs1Y22ijjRpmoXagX8x1HM3qNP3qxYwZM0xBkUZf7ZO/Xs2LBwrKO2sNuBD1m3w91jNrL/3KWaPXL/MMENJtzPP6q9aiUhvTvtqKrPmmAJ76d/zluVb1pfLSr5WkZ0+k60prKp199tmZ64XFDS593U/P5kjPVNM6Ql/60pcaLqSvfNOzULMWOw95L/C0g3QaT2DOc17ea0H63tNqBou3v3rLD1WvHvv0MbazT6PzTAajPDOX09fXbljEXeeu67Z+CIhnen/iE5+w4447rukPjuk13zzPM42c0wEWz/NienH9Rtb6QM5ll102cm7bb7999Hpt8oMaWcel5x656EfG9BqG7bQx7z4hAlgh67hOz1fe6xXpEEAAAQQ6I1D7AFZ8w9SgNl5nRYNLzY5oNjNAN0PNvNIDebw1e5jSjA4NYOMy9Iu/XvdSgCa9aeCqr3LddNNNI+l33nlnO/3009eZUt4qGJVV7a32Sf9iqeCZ1pv45Cc/mfmgqPS333579KpPPCMpa2DiDYrodQjNjojz0jopOnfVS3pTcOTyyy8fCeA0C3Z4y/f8Mq1y0se56aabRsfZ6BVUzcLR7JNHH300etDUwsV6hScOtrTzgKXj0AyUefPmjbQVBUjVtuSWtakNqq70qXXVrV711MxD/e9481p5LyvpmY7N1r6Jg7caOMdtoFFQMh3wbLamjwY9qlu11eQX/xp9xKDs+k0PUBTEbDYLK/2lwEbBhjyvn6R/6VfbO+SQQ6JXftNBP6VV29K1Mfnl0SIBrHTAVYMzBVx1bo3a6g9+8IMoOKSt0eA8XVfN1gDSMShPLRSvrdEg9MYbb7Sf/exnUZpmTvq7PmqhwWfSqdHX+kLdCzwDz/Q1ptkaaOov9913X3QtTi6mX+QrhOnrioLYCjZmBbOz7rGyzvvRkXS7ClGvHvv0cbSzT6PrbXrGaLPrq15JVvAh/nFAeZYRwNLsJL2equCwtlbBae99NnnOahOXXnrpyFcp1X4/+9nPRh92yPrRQj+sKX38ap7S6x7datZns/ta+n6rtqvX/bLu+7rWXHvttdH1K77nNLJWWt3H9WGc+Jqj65gCdI1eJdQPOLruyF4/RqhvJPtSO23Mu483gJXn/qTzDlXHdXq+8j43kQ4BBBBAoDMCXRHAygrAxF/x0etOH/7wh6NFZjVY1sOfHhbvvffekVkEom21GG3Wp8O1Xou+1qcBgR5QdBx6ENGAQV/iih94mg3KWwWjsqrds48e+DRTQrPM4ocpBVsOOuigyEPBDh3f66+/HgUEkg9oCuRoLTGdX3LzBkWyPgeumUKzZs2KBrry0Ksgjz/+uGl9JT2kJrcqZmCpPNWpgmcKTMSb2omMtC5G/MU4PTjpoffmm2+OvLRlDRzbfcBSPdxwww3R67DxpvakAYTar4Kkas96QNZsFqWNZw02Gph768p7WUnPVtR+m2++eTT4UEBEHvJU0EYLjMfHF+ffqE719+RASP+uV0v0GrAGKRMmTIgGVAowKGCXXBQ9zrvRgLjs+k0PUGKDuF3HgxS1fwVX9FpsPFOp2cArvVae0qoNKuCsfqp1X2QSb+kBmNqAAuTaR4MftSfNWvj5z39ueuUtGexTHp51s5q1i3T5Om+98qcgqvq5jkfBkz/84Q9Rn9GALj6GRoH8rGuGZmLp63qt2pfK1qy99Bf40n1Af9cx7rffflGfUn/VMd5zzz3RDxlpp0aBnlD3Au/AMx3sk7dmzOrcdM1Se9GMTqXL6i+edbMa1X9WH9A1UwFUBXQVoNS1IuseG+fpWTerWfsLUa9e++RxtbNPo/NKzyhUuvieqdnkqmM9u+g+ra8Hx8sZxPk1WjcrzzGmAxUK1Og6rNnA8dpTyWeCdgJYOt50YF/npjapH2I0UzK+1+kaqntdfA3Vvp7F7Vvd07L6b9yG1efja8Nvf/vb6N6U7kONAlgqV2vT6Y2A5FdodZ/Uxzs0cyx+TtTfdd1RH43rMisYnKf+4vP27uMNYOW9P4Wq4zo9X7VqY/wdAQQQQKCzAl0RwBKRbrIaMOr1rvRApBWhfvnSVG8NspttmoGjWVt6OPdurWaDeYJR6bK8+2hauo43/bDb7Nj1cPb5z38+WhsiveUJiuiVTr1CFi9g3axMDSz18Ba/BlpVAEvHpIdjBbGeeuopb5VGD9h62FbAIPmrcbsPWHH71eyuZCCx1QGpbD3QewbvZXzWW/U/d+7ckaBos+PTscWBDKVrFsDKGrw1y1uDdNVb/BpKsxkdZdavjkmve8ggbqut6kh/l4OCUfoqVTrIEu+fXosvmW86kKJrnWYFaIFaz7VOXgoExn2xWV14zkdlKpio662n/DhPBeE0e0Lrh2Vt7djqgwf6CmPWV/B0bHLSLCTPJiMFDONXLZvNVApxL/AOPHV8mrXhvWbJXRbxoLrIDDw56jVSXdvjH0daXQf0g4jqNg6CFL0WhahXr33yXNvZp5mV7ut6vc5zv9Y1Rc8tyR8Ksq6DeY8xObstfazpems3gKV8FQTXuSZnPLbqowqkaWZ4+jW7Vvtl/V33HN33FUxrtclaP/rFs8CaBbCUV577ZFy2rtFa+kI/LhRtY9469wawdDx57k/x8Zddx3V6vmrVZvg7AggggEBnBbomgCUmPdjq134NWuKZMs349GvYpz71qegVHO/XYjR41GspmjnU6kFTMwj0itFmm23W8DC8wahkBnn2iRd09wy49eunFpnXcWdteQJY2j85Pb4RgB4GNYtH9aXX4rRVGcBSeapHzUJT8DP5qk3WMWugrFcHFeBLv/JQ5AFLZSkgo3Wt9KtzvAB/Ize1V7Xb9KuDcfq8deW9zHjqND42zQKKX9FtFTTRL9d6/aJZO5W3ggqaHafBRxxoaPVKUln1Gxup3B/96EfRq6StAjiy0CwivSKTfMUz7Z01KyBOkxVISb5G2uwY4muQ2pVea9bm/cpZszahMjXLVK/yJWcbNNpHM1x1LdQ6YM02DWivvvpqe+KJJ5raynXmzJnRDMVGQcG4b6dfAcoqX9c+Be41gI8Hta1etSv7XuAdeOr4k68zN6r/eBayXmH68Y9/HJlqU0DrvPPOa/mDTbN68l4HVEeamaXZwPGraUVmgMXHlPVqV5F6zWMfl9POPq2us+pTCuw0Cw7qHqQlAVSPWtsuDgxmfTk47zFmzYSMj7nMAJbyfPnll6NzTc/WTRt5+3or2/Tfdd1SEEezVBtturbIVdeHK664IkrWKoClNPqxQNcxzRxudY/QupualZj1Gm7e+lPZ3n3yBLDy3p9izzLruE7PV3nbGukRQAABBKoV6KoAVkyjm60CWRq06ZUrPQzqIUIP9PqlS2sdaOaKBijt/pqnPO+///5oOr9+XVaZcf7bbLONHXDAAdGrL80GrTrePMGo+Pzy7qPAiAZlem1SD2saSCQ9vMfbTlBELpqxptfjNOiJnVQHe+21VzSwV51U/RXCrG4U16leXVBALQ5Q6oFVgQC90qfAVaNgZ9EHrPiYNDhVcEQzR/RKahyoUbkKhuqVKdk1Wxy2nbryXlrkotl9egUiWacKTshHbV+DqzwPyCpb+ao/KdCS7FN6bUWvnilfvY6hwJgW/fcGsOLzKlq/aR8NUtSn9ApqfLzxAEcDHq2pl+cao/OXqc4/DgppBmccZM+qH7UPzYbSwDfu12on+iVf+2mGkq5Byc+JK592P0OfPgb1Z52/fqHXtTaeUaFrodqAXn+K663RwvxZ56WAZmwrZ12v4pmayeuGp81qXx2bZoyoX8TtJu7XeqVQTvH6Xt4AVrpdFb0XeAeecbk6L80K0Xnpuh7b67z0upK+Pqtru9yTX2zUv2uNPQWWimzxtV3tVQNV+cX1rtky8XUg6yMQCqBlrR+Z53jKrNe89nkCBXnOSWl1/dezhZ5fktfB+J6p9qo6Tq9ZpSCx1nJKPtO0c17qH7fcckt0LVbdqU7j5RL03BRvRWZgxXnEzyZqQ8k2rGuYXqHUq7HxM0JeR096la9XBfWjpK4N6Tasa6jua62+QphVltqn7o86N82WVF3Ez13xPU33CAWwGl0b26k/7z7t3J/z3p/kUlYd1+n5ytO2SIMAAggg0DmBrgxgdY6LktsVyPsw1W457FedAHVanTUlIYAAAgiEESgjWBfmyMgVAQQQQAABBNICBLBoE8EF0r/QZ/2SHPwgKKB0AQJYpZOSIQIIIIBAhQLpRcw1I6uMGYQVngJFIYAAAggg0FcCBLD6qrrLO1lNx9erXnrdodWrQ+mvmmldG321h627BQhgdXf9cfQIIIBALwro1UwtFaAPsTRbQ0/nnv6is16T11qhrfbrRTfOCQEEEEAAgW4QIIDVDbVUs2PUw6HWKNI6UnpA1GLjjR72tNaNFqLVPtq05s+cOXOiLyyxdbcAAazurj+OHgEEEOg1gXiheq11pzUK9RXfRmuhana4Pi4SL/Su9QS1fpzWzGNDAAEEEEAAgXoKEMCqZ73U+qiSC7LrQLXw9qxZs2zq1KkjC6BrQW0tVK60eqCMN6VTwKvVrK1aA3BwkQABLBoCAggggECdBDTzSl8/jL8OqC/k6muZCmbpC4/atGC4ZobffPPNo75oPX36dDvxxBOZfVWnCuVYEEAAAQQQSAkQwKJJ5BbwfuI8nbG+OHTCCSc0/Mpf7gNhh44KEMDqKD+FI4AAAgikBPRVvDvuuMNuvfXWkSCWB0lrc55++unRLHE2BBBAAAEEEKivAAGs+tZNrY9MD4n6DLc+356cYZV10Ppktn4B1dpXrCtR62rNdXAEsHJxkRgBBBBAoAIBzb5avHixXXvttaNmWGUVrdngM2bMsKOPPrrhq4YVHDJFIIAAAggggIBTgACWE4pk2QL6gs+iRYvswQcftOeee860poQ2Ba023HBD06yrfffd16ZMmQJhjwkQwOqxCuV0EEAAgR4S0A9tWgvr3nvvjda5evvtt6NZWfohTa8WTps2zT71qU+ZvjzIhgACCCCAAALdIUAAqzvqiaNEAAEEEEAAAQQQQAABBBBAAAEE+laAAFbfVj0njgACCCCAAAIIIIAAAggggAACCHSHAAGs7qgnjhIBBBBAAAEEEEAAAQQQQAABBBDoWwECWH1b9Zw4AggggAACCCCAAAIIIIAAAggg0B0CBLC6o544SgQQQAABBBBAAAEEEEAAAQQQQKBvBQhg9W3Vc+IIIIAAAggggAACCCCAAAIIIIBAdwgQwOqOeuIoEUAAAQQQQAABBBBAAAEEEEAAgb4VIIDVt1XPiSOAAAIIIIAAAggggAACCCCAAALdIUAAqzvqiaNEAAEEEEAAAQQQQAABBBBAAAEE+laAAFbfVj0njgACCCCAAAIIIIAAAggggAACCHSHAAGs7qgnjhIBBBBAAAEEEEAAAQQQQAABBBDoWwECWH1b9Zw4AggggAACCCCAAAIIIIAAAggg0B0CBLC6o544SgQQQAABBBBAAAEEEEAAAQQQQKBvBQhg9W3Vc+IIIIAAAggggAACCCCAAAIIIIBAdwgQwOqOeuIoEUAAAQQQQAABBBBAAAEEEEAAgb4VIIDVt1XPiSOAAAIIIIAAAggggAACCCCAAALdIUAAqzvqiaNEAAEEEEAAAQQQQAABBBBAAAEE+laAAFbfVj0njgACCCCAAAIIIIAAAggggAACCHSHAAGs7qgnjhIBBBBAAAEEEEAAAQQQQAABBBDoWwECWH1b9Zw4AggggAACCCCAAAIIIIAAAggg0B0CBLC6o544SgQQQAABBBBAAAEEEEAAAQQQQKBvBQhg9W3Vc+IIIIAAAggggAACCCCAAAIIIIBAdwgQwOqOeuIoEUAAAQQQQAABBBBAAAEEEEAAgb4VIIDVt1XPiSOAAAIIIIAAAggggAACCCCAAALdIUAAqzvqiaNEAAEEEEAAAQQQQAABBBBAAAEE+laAAFbfVj0njgACCCCAAAIIIIAAAggggAACCHSHAAGs7qgnjhIBBBBAAAEEEEAAAQQQQAABBBDoW4GeDGCtWrXKHnnkEbvjjjvsT3/6kw0PD9vEiRNtt912s8MOO8w+9KEPZVb4kiVLbMGCBbZo0SJbtmyZDQwM2CabbGIzZ8606dOn25gxY/q2oXDiCCCAAAIIIIAAAggggAACCCCAQKcEei6AtXz5crv66qvt0UcfjUwnT55s48ePt3feecdWrlwZ/fsZZ5xh22677Sjz559/3ubOnWvvvvuujR071tZbbz1TXkuXLo0CWXvvvbcdf/zx0d/YEEAAAQQQQAABBBBAAAEEEEAAAQSqE+i5ANaDDz5o11xzjU2aNMlOO+0023777SNNzajSf3/sscdsq622snPOOSdKo02Bqnnz5tnixYtt9913t9mzZ0cztjRz68knn7SrrrrKhoaG7PTTT7ddd921utqhJAQQQAABBBBAAAEEEEAAAQQQQAAB66kAlgJO3/3ud6Mg1aGHHmqzZs0aVcWvvvqqXXDBBVHA6uyzz7att946+rtmX1188cU2ODho5557rm288cYj+ynPG264we66667oNcKTTz45mpHFhgACCCCAAAIIIIAAAggggAACCCBQjUBPBbA0S+qSSy6xZ555xk499dRoNlVy0+uB3/rWt6J1sfQaYTybauHChTZ//nybOnVqNGsr/ZqgZmFdeumltvnmm9ucOXOi1xDZEEAAAQQQQAABBBBAAAEEEEAAAQSqEeipAJbIfvjDH9r9999vM2bMiNasSs6Weumll+zCCy+M/ptmWikgpe26666zu+++2w444AA75phj1pF/4YUX7KKLLopmaJ133nm2wQYbVFM7lIIAAggggAACCCCAAAIIIIAAAggg0FuvEKo+9Zrgt7/97WjR9oMOOsgOPPBAmzBhgil4pbWsXn75ZTvkkEPs4IMPHglufe9734sWfc967VB5vvnmm3b++edH62glXz2k/SCAAAIIIIAAAggggAACCCCAAAIIhBfouRlYIlOQ6sorr7QXX3xxlKC+Rjhz5kz7zGc+M+o1QQJY4RsaJSCAAAIIIIAAAggggAACCCCAAALtCvRcAEuLrv/iF7+I1rRasWKFTZkyJQpWaUbWqlWrbJdddrETTjjB1l9//RGz0AGshx56qN36YT8EEEAAAQQQQAABBBBAAAEEEECgUoG999670vI8hfVcAOuRRx6JXhVUgEoLsm+55ZaRg748eP3119t9991n2267bbSI+6RJk6K/EcDyNBXSIIAAAggggAACCCCAAAIIIIBAPwgQwApcy++991602LrWu1LwarfddhtVotaw0lcKn3vuOZs9e7bts88+lQSwAp822SOAAAIIIIAAAggggAACCCCAAAI9LdBTM7DirwVq0XZ9LfCDH/zgOpW3YMECu/32223PPfe0k08+Ofp7/BXCfffdN/pyYXrjK4Q93Qc4OQQQQAABBBBAAAEEEEAAAQQQqLlATwWwnn/+ebv44ott4sSJUQBrgw02WIf/tttus1tuucX22GMPO+WUU6K/L1y4MFoza+rUqdHMLa2ZldyefPJJu/TSS23zzTe3OXPm2OTJk2terRweAggggAACCCCAAAIIIIAAAggg0DsCPRXAeuONN+yb3/xmtGC71rjaeeedR9WU1sHSK4RPP/20HXrooTZr1qzo73HgSzO3zj33XNtkk01G9tOi8JqhpSDXjBkzohlaAwMDvdMCOBMEEEAAAQQQQAABBBBAAAEEEECg5gI9FcBSsOnaa6+NFmrfaKON7KyzzhoJRil4deutt9qdd94ZzaA655xzbIsttoiqR3+bN2+eLV68OJqFdeKJJ0ZplJ9mX2lReKU588wzbccdd6x5lXJ4CCCAAAIIIIAAAggggAACCCCAQG8J9FQAS1Wjhdz1ut8zzzwTzZSaMmVK9Erg0qVLoyDU+PHjowXcp0+fPqomX3755Wh21pIlS6L06623XpRe+ymfAw880I444ghmX/VW++dsEEAAAQQQQAABBBBAAAEEEECgCwR6LoAlcwWeHn74Ybv77rvtT3/6UzSTSuti7brrrnbwwQfbZpttllk1Cl5pkfdFixaZvliowJVeJ5w5c2YU8BozZkwXVCmHiAACCCCAAAIIIIAAAggggAACCPSWQE8GsHqrijgbBBBAAAEEEEAAAQQQQAABBBBAoL8FCGD1d/1z9ggggAACCCCAAAIIIIAAAggggEDtBQhg1b6KOEAEEEAAAQQQQAABBBBAAAEEEECgvwUIYPV3/XP2CCCAAAIIIIAAAggggAACCCCAQO0FCGDVvoo4QAQQQAABBBBAAAEEEEAAAQQQQKC/BQhg9Xf9c/YIIIAAAggggAACCCCAAAIIIIBA7QUIYNW+ijhABBBAAAEEEEAAAQQQQAABBBBAoL8FCGD1d/1z9ggggAACCCCAAAIIIIAAAggggEDtBQhg1b6KOEAEEEAAAQQQQAABBBBAAAEEEECgvwUIYPV3/XP2CCCAAAIIIIAAAggggAACCCCAQO0FCGDVvoo4QAQQQAABBBBAAAEEEEAAAQQQQKC/BQhg9Xf9c/YIIIAAAggggAACCCCAAAIIIIBA7QUIYNW+ijhABBBAAAEEEEAAAQQQQAABBBBAoL8FCGD1d/1z9ggggAACCCCAAAIIIIAAAggggEDtBQhg1b6KOEAEEEAAAQQQQAABBBBAAAEEEECgvwUIYPV3/XP2CCCAAAIIIIAAAggggAACCCCAQO0FCGDVvoo4QAQQQAABBBBAAAEEEEAAAQQQQKC/BQhg9Xf9c/YIIIAAAggggAACCCCAAAIIIIBA7QUIYNW+ijhABBBAAAEEEEAAAQQQQAABBBBAoL8FCGD1d/1z9ggggAACCCCAAAIIIIAAAggggEDtBQhg1b6KOEAEEEAAAQQQQAABBBBAAAEEEECgvwUIYPV3/XP2CCCAAAIIIIAAAggggAACCCCAQO0FCGDVvoo4QAQQQAABBBBAAAEEEEAAAQQQQKC/BQhg9Xf9c/YIIIAAAggggAACCCCAAAIIIIBA7QUIYNW+ijhABBBAAAEEEEAAAQQQQAABBBBAoL8FCGD1d/1z9ggggAACCCCAAAIIIIAAAggggEDtBQhg1b6KOEAEEEAAAQQQQAABBBBAAAEEEECgvwUIYPV3/XP2CCCAAAIIIIAAAggggAACCCCAQO0FCGDVvoo4QAQQQAABBBBAAAEEEEAAAQQQQKC/BQhg9Xf9c/YIIIAAAggggAACCCCAAAIIIIBA7QUIYNW+ijhABBBAAAEEEEAAAQQQQAABBBBAoL8FCGD1d/1z9ggggAACCCCAAAIIIIAAAggggEDtBQhg1b6KOEAEEEAAAQQQQAABBBBAAAEEEECgvwUIYPV3/XP2CCCAAAIIIIAAAggggAACCCCAQO0FCGDVvoo4QAQQQAABBBBAAAEEEEAAAQQQQKC/BQhg9Xf9c/YIIIAAAggggAACCCCAAAIIIIBA7QUIYNW+ijhABBBAAAEEEEAAAQQQQAABBBBAoL8FCGD1d/1z9ggggAACCCCAAAIIIIAAAggggEDtBQhg1b6KOEAEEEAAAQQQQAABBBBAAAEEEECgvwUIYPV3/XP2CCCAAAIIIIAAAggggAACCCCAQO0FCGDVvoo4QAQQQAABBBBAAAEEEEAAAQQQQKC/BQhg9Xf9c/YIIIAAAggggAACCCCAAAIIIIBA7QUIYNW+ijhABBBAAAEEEEAAAQQQ/MDULAAAIABJREFUQAABBBBAoL8FCGD1d/1z9ggggAACCCCAAAIIIIAAAggggEDtBQhg1b6KOEAEEEAAAQQQQAABBBBAAAEEEECgvwUIYPV3/XP2CCCAAAIIIIAAAggggAACCCCAQO0FCGDVvoo4QAQQQAABBBBAAAEEEEAAAQQQQKC/BQhg9Xf9c/YIIIAAAggggAACCCCAAAIIIIBA7QUIYNW+ijhABBBAAAEEEEAAAQQQQAABBBBAoL8FCGD1d/1z9ggggEAtBV5/Z9j+5cYhW/TiSnvrvVoeIgfVIwLrTzKbtuVY+9qRg7bRegM9clacBgIIIIAAAggg0HsCBLB6r045IwQQQKCrBV57Z9i+PPc9e/Xt4a4+Dw6+uwQ2/sCAXXT2ZFNAiw0BBBBAAAEEEECgfgIEsOpXJxwRAggg0NcC3/jJkN3++Iq+NuDkOyNw6O7j7C+PGexM4ZSKAAIIIIAAAggg0FSAABYNBAEEEECgVgIn/NtSW/Ius69qVSl9cjAfmjJgP/iPk/vkbDlNBBBAAAEEEECguwQIYHVXfXG0CCCAQM8LHPyNd3v+HDnB+grc/tdT6ntwHBkCCCCAAAIIINDHAgSw+rjyOXUEEECgjgIEsOpYK/1zTASw+qeuOVMEEEAAAQQQ6C4BAljdVV8cLQIIINDzAgSwer6Ka32CBLBqXT0cHAIIIIAAAgj0sQABrD6ufE4dAQQQqKMAAazya2XYtKbYQJTx6v/P1kiAABZtAwEEEEAAAQQQqKcAAax61gtHhQACCPStAAEsS4Sb8jeD1cvfD9vA8IANr4lWpYNWw8NmA0SyMnEJYOVvc+yBAAIIIIAAAghUIUAAqwplykAAAQQQcAv0ewCraHApmm01POAKUKksTckilrW2eRLAcndVEiKAAAIIIIAAApUKEMCqlJvCEEAAAQRaCfR9AKvi1/xGZmwRxoqaJgGsVj2UvyOAAAIIIIAAAp0RIIDVGXdKRQABBBBoIEAAa+2MqEvmTLJtNh7jaitL3zf7t5uH7LZfrxhJf9Inx9vRe463TdcfsLFjVr+a+PZ7Zvc/vcIu/un79urbcfiKWVgxGgEsV3MjEQIIIIAAAgggULkAAazKySkQAQQQQKCZAAGstcGk88+cZFtv1DyApcDU4Dizl98ctr+/dpk98dIqmzTB7G8/N9Fm7DDWxgyYrVxlNrTCoiCW0mr73Sur7Os/XmbPvbo6iFVo4a0eatIEsHqoMjkVBBBAAAEEEOgpAQJYPVWdnAwCCCDQ/QIEsPyzobbacMC+PnuSbbXRgN3x+Ar7xk+GogbwpYMn2HEfHx8Fr+5ZvNL+9y1D0WwrBba+evigzZw2Lloj66ePr7B/WLPP2u8Udn8bKnIGBLCK6LEvAggggAACCCAQToAAVjhbckYAAQQQaEOAAJY/gHXyfuPttP0n2LtDw/avNw3ZzxevjIJU/+f0SbbtJmPst39cZV/77nv23vtrK0J//9c/n2Q7bT7GXlwybH991Xv2wuvDVnTx+Daqupa7EMCqZbVwUAgggAACCCCAgBHAohEggAACCNRKoN8DWKqM6KW+NW/2JStHs6biLRmIuu+plfY3Vy+L/jR9m7H2V8cO2sYfGLAbH1lh/3Lj6llZyRlW/+nIQTty+rhoVtY/zh+yR55bSQBrDSwBrFpdDjgYBBBAAAEEEEBgRIAAFo0BAQQQQKBWAgSwmlRHIgp13D7j7eyDJkSBpwvvGLL5D69evF2BrX22G2sTxw/Y86+tst/8YdU6Aay/nz3R9ttprD37p1X2H+atnqHFDKzV7gSwanU54GAQQAABBBBAAAECWLQBBBBAAIF6ChDAalwvyVlU/3rqJPvYR8bYr19YZf/1yvds6ZBF61q12qZuMcb+7riJtukGA6PWwGq1X7/8nQBWv9Q054kAAggggAAC3SbADKxuqzGOFwEEEOhxAQJYDSo4Eb3S63/nzhy0CePMLlv4vn3/nuU2rJcEhweiBbTiOJZmVWlLBra+PnuifWKnsfZa4vVBpdH+AyN79ngja3J6BLD6t+45cwQQQAABBBCotwABrHrXD0eHAAII9J0AAazsKk++4vcPn59on9hxrP3+tWH722uaLMKe+rTgWQdOsNn7jo8KuOb+5XbJnatXd+f1wbXmBLD67pLDCSOAAAIIIIBAlwgQwOqSiuIwEUAAgX4RIICVUdOJQNRBu42zrxw2aJMHVwehLv7pmiCUZloldk0HpeLg1bixZrf9eoX903VrFneP8mb2VUxHAKtfrjScJwIIIIAAAgh0mwABrG6rMY4XAQQQ6HEBAljrVnAyGPU3nx20g6aNs1feHLa/v3aZPfFSvEj72iBU/AHDOKB1zJ7j7OyDBm3KRLOHn1lp/+2Hy6KF27Ux+2q0NwGsHr/AcHoIIIAAAggg0LUCBLC6tuo4cAQQQKA3BQhgja7X5FuAM3YYa//l6EHbYPKA3frYCvvn69fMokrMvmoWvHrk2ZX2P64bslffjlP1ZhsqclYEsIrosS8CCCCAAAIIIBBOgABWOFtyRgABBBBoQ4AAVuMA1lcPH7Sj9hxnby4djoJXv3h6ZZQ4DnJFC7knlmLfb6ex9pXDB23jDwzY715eZf/wk2X23Ktrg1cjwa501KuNeuuVXQhg9UpNch4IIIAAAggg0GsCBLB6rUY5HwQQQKDLBQhgra3A5OyrqVuMsb87bqJttsGA3ffUSvubq5etDl4Nj/7KYLy3Zmv930cO2iYKXr2yyr7+49HBq6xmklrzvctbUnuHTwCrPTf2QgABBBBAAAEEQgsQwAotTP4IIIAAArkECGAlAliJ4NSXDp5gx318fLR21b8vGLI7Hl+xOmFG1EnBLgWvtt90TBS8+l83Do2sldWsMghgmRHAytVdSYwAAggggAACCFQmQACrMmoKQgABBBDwCBDAiuNSa18H3GrDAfv67En2kY0G7Fe/X2Vfu/y9dSiTwad/Ommi7bP92Ci2NbTcbFWTJa+ef22VnTd3dX4EsAhgefooaRBAAAEEEEAAgU4IEMDqhDplIoAAAgg0FCCAtSaAlZh9dcanJ9hJnxwfvS542cL37fv3LI+jXFryap3g0//8wkTba9uxrlb23Kur7KwLCWDFWMzAcjUbEiGAAAIIIIAAApULEMCqnJwCEUAAAQSaCRDAWjeAleWVni1VxuypMvLo9tZNAKvba5DjRwABBBBAAIFeFSCA1as1y3khgAACXSpAAGtNACv6nmCTjQhWkBZOACsIK5kigAACCCCAAAKFBQhgFSYkAwQQQACBMgUIYK3VbPSFwTxxLU/dxEtkNQ2YeTLqgTQEsHqgEjkFBBBAAAEEEOhJAQJYPVmtnBQCCCDQvQIEsLq37nrhyAlg9UItcg4IIIAAAggg0IsCBLB6sVY5JwQQQKCLBQhgdXHl9cChE8DqgUrkFBBAAAEEEECgJwUIYPVktXJSCCCAQPcKEMDq3rrrhSMngNULtcg5IIAAAggggEAvChDA6sVa5ZwQQACBLhYggNXFldcDh04AqwcqkVNAAAEEEEAAgZ4UIIDVk9XKSSGAAALdK0AAq3vrrheOnABWL9Qi54AAAggggAACvShAAKsXa5VzQgABBLpYgABWF1deDxw6AaweqEROAQEEEEAAAQR6UoAAVk9WKyeFAAIIdK8AAazurbteOHICWL1Qi5wDAggggAACCPSiAAGsXqxVzgkBBBDoYgECWF1ceT1w6ASweqASOQUEEEAAAQQQ6EkBAlg9Wa2cFAIIINC9AgSwurfueuHICWD1Qi1yDggggAACCCDQiwIEsHqxVjknBBBAoIsFCGB1ceX1wKETwOqBSuQUEEAAAQQQQKAnBQhg9WS1clIIIIBA9woQwOreuuuFIyeA1Qu1yDkggAACCCCAQC8KEMDqxVrlnBBAAIEuFiCA1cWV1wOHTgCrByqRU0AAAQQQQACBnhQggNWT1cpJIYAAAt0rQACre+uuF46cAFYv1CLngAACCCCAAAK9KEAAqxdrlXNCAAEEuliAAFYXV14PHDoBrB6oRE4BAQQQQAABBHpSgABWT1YrJ4UAAgh0rwABrO6tu144cgJYvVCLnAMCCCCAAAII9KIAAaxerFXOCQEEEOhiAQJYXVx5PXDoBLB6oBI5BQQQQAABBBDoSQECWD1ZrZwUAggg0L0CBLC6t+564cgJYPVCLXIOCCCAAAIIINCLAgSwerFW++ycXn9n2P7lxiFb9OJKe+u9Pjt5TrdSgfUnmU3bcqx97chB22i9gUrL7qfCCGD1U23X71wJYNWvTjgiBBBAAAEEEEBAAgSwaAddLfDaO8P25bnv2atvD3f1eXDw3SWw8QcG7KKzJ5sCWmzlCxDAKt+UHP0CBLD8VqREAAEEEEAAAQSqFCCAVaU2ZZUu8I2fDNntj68oPV8yRKCVwKG7j7O/PGawVTL+3oYAAaw20NilNAECWKVRkhECCCCAAAIIIFCqAAGsUjnJrGqBE/5tqS15l9lXVbtTntmHpgzYD/7jZCgCCBDACoBKlm4BAlhuKhIigAACCCCAAAKVChDAqpSbwsoWYKBbtij55RFgoJtHy5+Wfu23ImX5AvTr8k3JEQEEEEAAAQQQKEOAAFYZiuTRMQEGuh2jp2AzY6AbphnQr8O4kqtPgH7tcyIVAggggAACCCBQtQABrKrFKa9UAQa6pXKSWU4BBro5wZzJ6ddOKJIFEaBfB2ElUwQQQAABBBBAoLAAAazChGTQSQEGup3Up2wGumHaAP06jCu5+gTo1z4nUiGAAAIIIIAAAlULEMCqWpzyShVgoFsqJ5nlFGCgmxPMmZx+7YQiWRAB+nUQVjJFAAEEEEAAAQQKCxDAKkxIBp0UYKDbWF/fZhwws/ifccro3xP/cXjYbEAJnVv8zcccuzhz7r5kDHTD1Bn9OowrufoE6Nc+J1IhgAACCCCAAAJVCxDAqlqc8koVYKC7Lqc3wJQOZOWpmLxBrzx5d1NaBrphaot+HcaVXH0C9GufE6kQQAABBBBAAIGqBQhgVS1OeaUKMNAdzekNXkV7Da+ZncVUqrbbJAPdtuma7ki/DuNKrj4B+rXPiVQIIIAAAggggEDVAgSwqhanvFIFGOiu5UwHrzb+wID92cfH2347jbNNNxiwwXFmDz+70v7zFcvi+FUUwdLrg7t8eIz9P3820TbfoHE0a+n7Zv9+85Dd+usVpdZhN2fGQDdM7dGvw7iSq0+Afu1zIhUCCCCAAAIIIFC1AAGsqsUpr1QBBrqjA1hx+GnWR8fZ2QdNsE0+sPq/KLg1tNzsl8+utL+9Zt0A1vRtxtpfHTtoCno12ghgrSvDQLfU7jySGf06jCu5+gTo1z4nUiGAAAIIIIAAAlULEMCqWpzyShVgoLuaM7lQ+zF7jrOzPjNo608ye3fIbOFvVthV971vz70az9FaUwWJnQ756Dj7yuGDNmbA7KI73rcfP7S81Hrq1cwY6IapWfp1GFdy9QnQr31OpEIAAQQQQAABBKoWIIBVtTjllSrAQHd0AGvSBLN/OWVS9Ergq+8MR8Go2zJe+dMi7MMDwzYm+k6h2ef2Hm/nzJxgq4Z9rwmmv2xYaqV2UWYMdMNUFv06jCu5+gTo1z4nUiGAAAIIIIAAAlULEMCqWpzyShVgoDt6+tXJ+4230/afEK1rdeW9y+3Su97P9E5/gfCMT0+wkz453t5cOmz/OH/IHnluZfZ+I5GrYRtYE/wqtUK7LDMGumEqjH4dxpVcfQL0a58TqRBAAAEEEEAAgaoFCGBVLU55pQow0B39+uDfz55o++001n7/2rD97TXv2Quvp14bTOhrFpYCXdr+r8Mm2LF7jbc/vDFsf31V8/1Gva9Yam12X2YMdMPUGf06jCu5+gTo1z4nUiGAAAIIIIAAAlULEMCqWpzyShVgoGsWB6L0+uA3z5xsW280YHc+scJWDpvtu8M4mzy4mnzJO8N2x6IV0ays91ITs/7TkYN25PRxtuTdYVu23GzT9Qds7BizlavMnnt1lf3ogeV206Orvz64OiTGDCwpMNAttTuPZEa/DuNKrj4B+rXPiVQIIIAAAggggEDVAgSwqhanvFIFGOiuDWAlvyQ4tMJscNzqAFT8vxWQUvDp4WdW2n/74TLTVwXjbw7+zy9MtL22HduwbpTHNfctt7lrXklkDazVVAx0S+3OBLDCcJJrTgH6dU4wkiOAAAIIIIAAAhUJEMCqCJpiwggQwFobwJo5bZx99fBBmzJo0WLsDz2z0i64bSj6+uDGHxiw/3rMoE3fdqytWLl6fSwFo+IA1l8dO2j777J6BtbV971v8x9eYZrRNXvf8XbCjAlRnvrbP18/ZL94Ont9rDA1XO9cGeiGqR/6dRhXcvUJ0K99TqRCAAEEEEAAAQSqFiCAVbU45ZUqwEB3LechHx1nXzl80CZPMPvlsyvt736wbNSrgttsPGD//YRJttWGA/b4C6vsK/PeWzsFq0mtxAu8awbX/IeX2/9esOb9Q6ZhMQOr1N68NjP6dSBYsnUJEMByMZEIAQQQQAABBBCoXIAAVuXkFFimAAPddQNY48eO/gJhcrH2v/3coB202zj745vD9v/+cJkt/uOqzOqI1rlas8i7Al7fOHGSbfmhAXvwdyvtL69ctnofAlgEsMrszIm86NeBYMnWJUAAy8VEIgQQQAABBBBAoHIBAliVk1NgmQIMdNe+Qrj3dmPtL48ZtA3XG7AbfrnC/vWmodVxpsTXBuPF2l99e9j+cf6QPfJc9uuAyQCW8rhkziTbZuMx9vCzK+0/X7E6gEX8ijWwyuzLybzo16FkydcjQADLo0QaBBBAAAEEEECgegECWNWbU2KJAgx01waokjOl7vntSvu7a9YNNCVnYP33Hy2z3/xhlX1hv/E2e98J9u7QsP37gtVrXK3+0uDqNwyZgdW4wTLQLbEzJ7KiX4dxJVefAP3a50QqBBBAAAEEEECgaoGeDmCtWrXKnn32Wbv77rvtmWeesaVLl9qhhx5qs2bNynResmSJLViwwBYtWmTLli2zgYEB22STTWzmzJk2ffp0GzNmTNX1Q3ktBBjojp4J9TefHbSDpo2zN94dtv/vpiFbuHjtDKvkGli/+v0q+9rl70W6B+461r56xESbPGh2zf3L7eKfrlnjao39sXuNszkzB21wPGtgpZsjA90wlyj6dRhXcvUJ0K99TqRCAAEEEEAAAQSqFujZANZbb71l3/ve96LAlTYFo6ZMmRIFo/bff/91nJ9//nmbO3euvfvuuzZ27Fhbb731bPny5VHQS/vuvffedvzxx0d/Y6uPAAPd0e/y7b+zglGD9qEpA/a7V1bZ/7pxyJ54adWorxC+v8Ls8rvftyvuWW4DAxZ9bfB/nDTJPrrVmOhLg/Puft+ue3hFVMn7bD/Wzjtk0LbeaMBavXZYn1ZR3ZEw0A1jTb8O40quPgH6tc+JVAgggAACCCCAQNUCPRnAeu2116Jg1CuvvGIbbrihHXHEEfbRj360YfBJgap58+bZ4sWLbffdd7fZs2fbxIkTbXh42J588km76qqrbGhoyE4//XTbddddq64jymsiwEB3NU5ynaszPz3BZn9ivA2OM1s1bDa03GzCODN9RVD/ftuvV9g/Xbd6fax4m7HDWPvq4YO22QYD0euD2kd5atbVmAGzoRVm19y33ObetXp2VrK8fm6gDHTD1D79OowrufoE6Nc+J1IhgAACCCCAAAJVC/RcAEtBp2uvvdbuu+8+23rrre20006z9ddfv6mrZl9dfPHFNjg4aOeee65tvPHGI+mV3w033GB33XVX9BrhySefHM3IYquHAAPdNQGsNetVxbVyxB7j7M8+Pt4+stEY01cJV64ye+WtYbv+l8vtynuXrw5CrVmGPW7NU7cYY7P3HW97bTfO1pu4ev2rZcvNnn11lf34geV2669Xz8pS8Ep/pBewiHuoqwD9OpQs+XoECGB5lEiDAAIIIIAAAghUL9BzAayXXnrJLrzwQtP6V2effXYUxGq1LVy40ObPn29Tp06NAl7p1wQ1C+vSSy+1zTff3ObMmWOTJ09ulSV/r0iAgW4COudnAeNAlOJYxGTba7AMdNtza7UX/bqVEH8PKUC/DqlL3ggggAACCCCAQPsCPRfAioNRemXwlFNOca1Zdd1110ULvR9wwAF2zDHHrKP5wgsv2EUXXRTN0DrvvPNsgw02aF+cPUsVYKCb4hxes6h7nulR2scxoyoKeEXryZVahV2dGQPdMNVHvw7jSq4+Afq1z4lUCCCAAAIIIIBA1QI9FcDS637f/e537bHHHhtZcP2WW26xN998M3Ldcsst7cgjj7Qddthh1GuAWuz90UcfbfiFQu1//vnnR18m9M7qqroi+7U8Brrr1nwUZ8qYVRX/92av/zVa22p17GrYBnhxcBQ4A90wVx76dRhXcvUJ0K99TqRCAAEEEEAAAQSqFuipAJYCTJdccok9++yz0RcH9UXB8ePHR6/86WuCWqxd61cdcsghdvDBB48EsQhgVd3syiuPga7DMuerhWviX1HGTLZq7stA19H+2khCv24DjV1KE6Bfl0ZJRggggAACCCCAQKkCPRXAeuutt6KZUkuWLIleHTz00EPt05/+dPS/tSbWbbfdZrfffnv0KmByJhUBrFLbVKWZMdCtlJvCUgIMdMM0Cfp1GFdy9QnQr31OpEIAAQQQQAABBKoW6KkAVvyq3xtvvGGzZs2KZlolvxi4cuVKu/zyy23RokWj1rsKHcB66KGHqq7XvinvvyzYtW/OlROtn8A/H/Zk/Q6qB46Ift0DldjFp0C/7uLK49ARQAABBBBAoDSBvffeu7S8ysqoJwNYzdaqeuCBB+yaa66xnXbayc4444zoFUMCWGU1p+rzYaBbvTklrhVgoBumNdCvw7iSq0+Afu1zIhUCCCCAAAII9LYAAazA9avA1cUXX2y///3v7bTTTrNp06atU6IWeNcsrG233dbOOussmzhxosVfIdx3332jxd/TG18hDFxxBbLnVaMCeOxaWIBXjQoTZmZAvw7jSq4+Afq1z4lUCCCAAAIIIIBA1QI9NQNLrwhedtll9sQTT9ixxx5r+++//zqeWTOwFi5caPPnz7epU6dGgS+tmZXcnnzySbv00ktt8803tzlz5kSLwrPVQ4CBbj3qoV+PgoFumJqnX4dxJVefAP3a50QqBBBAAAEEEECgaoGeCmAJ78EHH4xeEdxiiy2ihdr1NcJ4S66B9ZnPfMaOPPLI6E/PP/98NHNrwoQJdu6559omm2wyss/w8HA0Q0tBrhkzZkQztJLralVdYZQ3WoCBLi2ikwIMdMPo06/DuJKrT4B+7XMiFQIIIIAAAgggULVAzwWw3n333SgY9eKLL9qee+5pJ5xwQrTOVfIrhJpBdc4550RBLm3Lly+3efPm2eLFi6NZWCeeeGI0y0rBK82+uuqqq6I0Z555pu24445V1xHlNRFgoEvz6KQAA90w+vTrMK7k6hOgX/ucSIUAAggggAACCFQt0HMBLAFqRtXcuXNNwSy9DrjeeuvZ0qVLoyCU/l0BqunTp4+yfvnll+2SSy6xJUuWjOyj9NpPM64OPPBAO+KII5h9VXULbVEeA92aVUifHQ4D3TAVTr8O40quPgH6tc+JVAgggAACCCCAQNUCPRnAEqICUQsWLLBFixaZFnfXLKztttvOjjrqKPvwhz+c6ZzeR4ErvU44c+bMKOA1ZsyYquuH8ghg0QZqLMBAN0zlEMAK40quPgH6tc+JVAgggAACCCCAQNUCPRvAqhqS8jojwEC3M+6UulqAgW6Yl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bTw1miAAAgAElEQVR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AAAggggEDVAgSwqhanvFIFGOiWyklmOQUY6OYEcyanXzuhSBZEgH4dhJVMEUAAAQQQQACBwgIEsAoTkkEnBRjodlKfshnohmkD9OswruTqE6Bf+5xIhQACCCCAAAIIVC1AAKtqccorVYCBbqmcZJZTgIFuTjBncvq1E4pkQQTo10FYyRQBBBBAAAEEECgsQACrMCEZdFKAgW4n9SmbgW6YNkC/DuNKrj4B+rXPiVQIIIDA/9/e3QdbVpaHgn+7G2ho2+AHmI4agooJaDAkKJgokhCCopJkChGJCqIISZiauXemKvePqZq/5vNO3Zq6uUWMQqDRoGJMMjZB6RiTCGhMIioaSac1fiBqMCYtKi1tgz31LFjt6tP7nP2uj3etfc75napb4drvft61f+t99lrPs9damwABAgTGFtDAGlvcfIMKKHQH5RSspYBCtyVY5nB5nQllWBEBeV2EVVACBAgQIECAQG8BDazehAJMKaDQnVLf3ArdMmtAXpdxFTVPQF7nORlFgAABAgQIEBhbQANrbHHzDSqg0B2UU7CWAgrdlmCZw+V1JpRhRQTkdRFWQQkQIECAAAECvQU0sHoTCjClgEJ3Sn1zK3TLrAF5XcZV1DwBeZ3nZBQBAgQIECBAYGwBDayxxc03qIBCd1BOwVoKKHRbgmUOl9eZUIYVEZDXRVgFJUCAAAECBAj0FlgXDawDBw6kW2+9Nd1+++3pCU94Qrr66qvTscceexjenj170s6dO9M999yTHnroobRhw4Z0/PHHp3POOSeddtppaePGjb3BBRhWQKE7rKdo7QQUuu28ckfL61wp40oIyOsSqmISIECAAAECBPoLrIsG1uc///l0ww03pP379y/bwLr33nurMQ8++GDatGlT2rp1azV+7969VSPr9NNPTxdeeGH1b/4WR0Chuzj7Yj1uiUK3zF6X12VcRc0TkNd5TkYRIECAAAECBMYWWPMNrGhIXXfddemrX/1qZTvrCqxoVN14441p9+7d6dRTT00XXXRROvroo1NcubVr16508803p3379qXLLrssnXzyyWPvI/OtIKDQtTymFFDoltGX12VcRc0TkNd5TkYRIECAAAECBMYWWNMNrOatgyeeeGL6+te/no455pjDbiGMq6+iybV58+Z01VVXpeOOO+7gfmjGiNsIL7nkkuqKLH+LIaDQXYz9sF63QqFbZs/L6zKuouYJyOs8J6MIECBAgAABAmMLrOkGVn3r4FOe8pR03nnnpXe9613VlVVLn4F15513ph07dqRTTjklXXrppYfdJhhXYW3fvj1t27YtXXnllWnLli1j7yfzLSOg0LU0phRQ6JbRl9dlXEXNE5DXeU5GESBAgAABAgTGFlizDaz61sFvfOMb6fLLL09HHXVUdZXVrAbWLbfcku6444501llnpQsuuOCwfXDfffela6+9trpCa7kHwI+948z3qIBC10qYUkChW0ZfXpdxFTVPQF7nORlFgAABAgQIEBhbYE02sJq3/b3kJS9Jr3jFK9JXvvKVZRtYN910U7r77rurq7TOPffcw/bBAw88kK655prqlwmvuOKKdMIJJ4y9n8y3jIBC19KYUkChW0ZfXpdxFTVPQF7nORlFgAABAgQIEBhbYE02sJq3DkbD6XGPe1yqn3M16wosDayxl91w8yl0h7MUqb2AQre9Wc4r5HWOkjGlBOR1KVlxCRAgQIAAAQL9BNZcA2vprYMnnXRSJTRlA+uuu+7qt5e8elmB39npVyEtj+kE/vNLd003+RqeWV6v4Z27Ct6avF4FO8kmEiBAgAABAsUFTj/99OJztJ1gTTWwZt06WP9ioAZW26WxOsYrdFfHflqrW6nQLbNn5XUZV1HzBOR1npNRBAgQIECAwNoW0MAqvH9n3TpYTzllA6vw217X4d1qtK53/+Rv3q1GZXaBvC7jKmqegLzOczKKAAECBAgQIDC2wJq5Amvfvn3p+uuvT1/84hezDeuHtte/QnjmmWemCy+88LDX+xXCbNLRByp0Ryc3YUNAoVtmOcjrMq6i5gnI6zwnowgQIECAAAECYwusqQbWu9/97hTNpll/jzzySIrnY8Xf4x//+BS3Fp599tnpxS9+cbrzzjvTjh070imnnJIuvfTStGnTpkNC7Nq1K23fvj1t27YtXXnllWnLli1j7yfzLSOg0LU0phRQ6JbRl9dlXEXNE5DXeU5GESBAgAABAgTGFlgzDax5cCvdQlj/21FHHZWuuuqqdPzxxx8MF8/Viiu0osl1xhlnVFdo1c/Vmjenfy8voNAtb2yG5QUUumVWh7wu4ypqnoC8znMyigABAgQIECAwtoAGVkpp//796cYbb0y7d++ursK6+OKLq6usonkVV1/dfPPN1ZjLL7881b9qOPaOMt9sAYWulTGlgEK3jL68LuMqap6AvM5zMooAAQIECBAgMLaABtZj4vfff3/1DK09e/ZUtxBu3bq1alrt3bv34O2G559/vquvxl6hc+ZT6C7YDllnm6PQLbPD5XUZV1HzBOR1npNRBAgQIECAAIGxBTSwGuLRvNq5c2e655570kMPPVQ1q+J2wnPOOSeddtppaePGjWPvH/NpYFkDCyyg0C2zczSwyriKmicgr/OcjCJAgAABAgQIjC2wbhpYY8OabxwBhe44zmaZLaDQLbMy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osvyNQAACAASURBVB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TSwxhY336ACCt1BOQVrKaDQbQmWOVxeZ0IZVkRAXhdhFZQAAQIECBAg0FtAA6s3oQBTCih0p9Q3t0K3zBqQ12VcRc0TkNd5TkYRIECAAAECBMYW0MAaW9x8gwoodAflFKylgEK3JVjmcHmdCWVYEQF5XYRVUAIECBAgQIBAbwENrN6EAkwpoNCdUt/cCt0ya0Bel3EVNU9AXuc5GUWAAAECBAgQGFtAA2tscfMNKqDQHZRTsJYCCt2WYJnD5XUmlGFFBOR1EVZBCRAgQIAAAQK9BTSwehMKMKWAQndKfXMrdMusAXldxlXUPAF5nedkFAECBAgQIEBgbAENrLHFzTeogEJ3UE7BWgoodFuCZQ6X15lQhhURkNdFWAUlQIAAAQIECPQW0MDqTSjAlAIK3Sn1za3QLbMG5HUZV1HzBOR1npNRBAgQIECAAIGxBdZkA2v//v3pox/9aPrIRz6SHnjggXTgwIF09NFHp+c85znppS99aXriE58403nPnj1p586d6Z577kkPPfRQ2rBhQzr++OPTOeeck0477bS0cePGsfeP+eYIKHQtkSkFFLpl9OV1GVdR8wTkdZ6TUQQIECBAgACBsQXWXAPrW9/6Vtq+fXv62te+VjWgHve4x6VNmzal7373u+mRRx5JW7ZsSW94wxvSiSeeeIj1vffem2644Yb04IMPVuO3bt2aohG2d+/eKs7pp5+eLrzwwurf/C2OgEJ3cfbFetwShW6ZvS6vy7iKmicgr/OcjCJAgAABAgQIjC2wphpY0aB6xzveUV1BdcIJJ6TXvva1B6+2ikbUjTfemL74xS+mpz/96enNb35zOuaYYyrvaFTFv+3evTudeuqp6aKLLqqu2Iort3bt2pVuvvnmtG/fvnTZZZelk08+eex9ZL4VBBS6lseUAgrdMvryuoyrqHkC8jrPySgCBAgQIECAwNgCa6qBFVdRXXfdddWtfldeeWV66lOfeohnXJX1tre9LX3/+99Pb3rTm9KznvWs6t/r123evDldddVV6bjjjjv4umhi3Xrrren222+vbiO85JJLqiuy/C2GgEJ3MfbDet0KhW6ZPS+vy7iKmicgr/OcjCJAgAABAgQIjC2wphpYn/nMZ6orsOL2wDe+8Y3VVVTNv3iu1fXXX5++9KUvpde//vXV1Vbxd+edd6YdO3akU045JV166aWH3SYYV2HFbYnbtm2rGmNxG6K/xRBQ6C7GflivW6HQLbPn5XUZV1HzBOR1npNRBAgQIECAAIGxBdZUA6t+ZtURRxxRNZmWXikVz8F6y1vekr7zne+kK664orrNMP5uueWWdMcdd6SzzjorXXDBBYftg/vuuy9de+21Ka7Quvrqq9Oxxx479n4y3zICCl1LY0oBhW4ZfXldxlXUPAF5nedkFAECBAgQIEBgbIE11cCahxfPxnr7299e3VrYfAbWTTfdlO6+++503nnnpXPPPfewMPFLhtdcc031y4TNxte8+fx7eQGFbnljMywvoNAtszrkdRlXUfME5HWek1EECBAgQIAAgbEF1k0DK666eutb35q++c1vpte85jXV86zqPw2ssZfdcPMpdIezFKm9gEK3vVnOK+R1jpIxpQTkdSlZcQkQIECAAAEC/QTWRQMrfp3wve99b7rrrrvS6aefnl71qlcd8pwrDax+i2jKVyt0p9Q3t0K3zBqQ12VcRc0TkNd5TkYRIECAAAECBMYWWPMNrGbz6hnPeEZ6wxvekI455phDnDWwxl52w82n0B3OUqT2Agrd9mY5r5DXOUrGlBKQ16VkxSVAgAABAgQI9BNY0w2sAwcOpA996EPpgx/8YHrSk55UPb/qyU9+8mFipRtYceWXvzICv7Pz5DKBRSWQIfCfX7orY5QhbQXkdVsx44cUkNdDaopFgAABAgQIrFaBuHtt0f7WbANrafPqjW98Yzr++ONn+te/QnjmmWemCy+88LAxfX+FUAOr3LJX6JazFXm+gEJ3vlGXEfK6i5rXDCUgr4eSFIcAAQIECBBYzQIaWCPtvWhefeITn6iee3X00Uenyy+/PJ1wwgnLzn7nnXemHTt2pFNOOSVdeumlhzwfK160a9eutH379rRt27Z05ZVXpi1btoz0TkwzT8CtRvOE/HtJAbcaldGV12VcRc0TkNd5TkYRIECAAAECBMYWWJNXYH3qU59KN998c9q8eXP1zKsTTzxxRdd77703XXfddemoo45KV1111SFXakUzLK7QiibXGWecUV2htWHDhrH3k/mWEVDoWhpTCih0y+jL6zKuouYJyOs8J6MIECBAgAABAmMLrLkG1he+8IX09re/vXKMq6me+cxnzjXdv39/uvHGG9Pu3burq7Auvvji6iqraF7F1VfRDIsxcSXXSSedNDeeAeMJKHTHszbT4QIK3TKrQl6XcRU1T0Be5zkZRYAAAQIECBAYW2BNNbC+/e1vp2uuuSbt2bMnHXnkkSve6hdXZ11yySXpaU97WmV+//33p+uvv7567aZNm9LWrVurptXevXurK67OPvvsdP7557v6auwVOmc+he6C7ZB1tjkK3TI7XF6XcRU1T0Be5zkZRYAAAQIECBAYW2BNNbAeeOCBqoH1rW99a65jPBsrfpWw+WysaF7t3Lkz3XPPPemhhx6qmlXx4PdzzjknnXbaaWnjxo1z4xowroBCd1xvsx0qoNAtsyLkdRlXUfME5HWek1EECBAgQIAAgbEF1lQDa2w8800voNCdfh+s5y1Q6JbZ+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KigBAgQIECBAoLeABlZvQgGmFFDoTqlv4zkA3QAAIABJREFUboVumTUgr8u4iponIK/znIwiQIAAAQIECIwtoIE1trj5BhVQ6A7KKVhLAYVuS7DM4fI6E8qwIgLyugiroAQIECBAgACB3gIaWL0JBZhSQKE7pb65Fbpl1oC8LuMqap6AvM5zMooAAQIECBAgMLaABtbY4uYbVEChOyinYC0FFLotwTKHy+tMKMOKCMjrIqyCEiBAgAABAgR6C2hg9SYUYEoBhe6U+uZW6JZZA/K6jKuoeQLyOs/JKAIECBAgQIDA2AIaWGOLm29QAYXuoJyCtRRQ6LYEyxwurzOhDCsiIK+LsApKgAABAgQIEOgtoIHVm1CAKQUUulPqm1uhW2YNyOsyrqLmCcjrPCejCBAgQIAAAQJjC2hgjS1uvkEFFLqDcgrWUkCh2xIsc7i8zoQyrIiAvC7CekjQf//ugfRf3r8v3fPVR9K3v1d+PjOsX4EfOSal5z5tU/qPL9+cnrx1w/qFGOGdy+sRkE1RCcjr9b0QNLDW9/5f9e9eobvqd+GqfgMK3TK7T16XcRU1T0Be5zl1HfVv3z2QfvuG76VvfudA1xBeR6C1wHGP35CuvWJLVfj6G15AXg9vKuJ8AXk932gtjtDAWot7dR29J4XuOtrZC/hWFbpldoq8LuMqap6AvM5z6jrq/3jfvvShzz7c9eVeR6CzwHmnHpH+0wWbO7/eC5cXkNdWx1QC8noq+enm1cCazt7MAwgodAdAFKKzgEK3M92KL5TXZVxFzROQ13lOXUe96r/uTXsedPVVVz+v6y7wxMdtSO/9H7d0D+CVywrIa4tjKgF5PZX8dPNqYE1nb+YBBBS6AyAK0VlAoduZTgOrDJ2oAwjI6wEQVwjhuF3WV/SVBeR3mRUir8u4iponIK/znNbKKA2stbIn1+n7cMBcpzt+Qd62A2aZHSGvy7iKmicgr/Ocuo6S313lvG4IAfk9hOLhMeR1GVdR8wTkdZ7TWhmlgbVW9uQ6fR8OmOt0xy/I23bALLMj5HUZV1HzBOR1nlPXUfK7q5zXDSEgv4dQ1MAqoyhqVwF53VVudb5OA2t17jdb/ZiAE2FLYUoBB8wy+vK6jKuoeQLyOs+p6yj53U3uwIGUNqSU4ulhG+I/HvurnybW+J+6TbBOXiW/y+xoed3NVV53c1v6Knk9jONqiaKBtVr2lO2cKeCAaWFMKeCAWUZfXpdxFTVPQF7nOXUdJb9byh04vGm1NELV1GoZdr0Ol99l9ry8bukqr1uCrTxcXg/KufDBNLAWfhfZwJUEHDCtjykFHDDL6MvrMq6i5gnI6zynrqPkdwu5Fp2pFkNbbMDaGyq/y+xTed3CtUWythjaYgPW3lB5vfb26UrvSANrfe3vNfduHTDX3C5dVW/IAbPM7pLXZVxFzROQ13lOXUfJ70y5JZXrTxy3Ib3qjKPS6c/YlJ60dUM6clNK7//Uw+m/vH/fowFVulmw8juLqfUgeZ1JJq8zodoNk9ftvFb7aA2s1b4H1/n2O2Cu8wUw8dt3wCyzA+R1GVdR8wTkdZ5T11Hye77c0l7UxS88Ml3yC0elxx/9w17Vvv0p3fbp/em/7fy+BtZ80oMj5HcLrBZD5fV8LHk936jrCHndVW51vk4Da3XuN1v9mIADpqUwpYADZhl9eV3GVdQ8AXmd59R1lPyeL1c92Pmxh1pd/pKj0kUvPDJtPiKlPQ8eSH/+mYfTn/z9/vTN79SPb58fz4gfCsjvMqtBXs93ldfzjbqOkNdd5Vbn6zSwVud+s9UaWNbAAgg4YJbZCU6Ey7iKmicgr/Ocuo6S3yvLNa/SOOWpG9P/8utHpx97wob05W8eSP/1tn3p7nsfOSxAszDuul/Wy+vkd5k9La/ldZmVlRdVXuc5rZVRGlhrZU+u0/fhgLlOd/yCvG0HzDI7Ql6XcRU1T0Be5zl1HSW/8wvd//CyzekVP3tE2rsvpbf+5b7qmVf++gnI735+y71aXsvrMisrL6q8znNaK6M0sNbKnlyn78MBc53u+AV52w6YZXaEvC7jKmqegLzOc+o6Sn7PKXQbtw/+/huPSc/etjF9+is/SP/xHd9b8YWe4Z63IuV3nlPbUfJaXrddM0OOl9dDai5+LA2sxd9HtnAFAQdMy2NKAQfMMvryuoyrqHkC8jrPqeso+Z1X6MavDf6nCzanJ2zZkP7sk/vT05+0MT336ZvS0Uem9IMDKX3j2wfSLZ/Yn979N/sPBtTEmr8q5fd8oy4j5LW87rJuhnqNvB5KcnXE0cBaHfvJVi4j4IBpaUwp4IBZRl9el3EVNU9AXuc5dR0lv/PkfuWnj0j/w8s2Vw2rR36Q0pGbUtr/SEoPP5LS5iNT2rjh0UbWX/zDw+n/vmVfFVQDa76t/J5v1GWEvM5Tk9d5Tm1Hyeu2Yqt7vAbW6t5/637rHTDX/RKYFMABswy/vC7jKmqegLzOc+o6Sn4vL9dsQL3+xUem177oqIONq7/87MPp+g9/v/r1wXi4+//08s3pmU/ZmL770KHPx9LEWnllyu+umbvy6+S1vC6zsvKiyus8p7UySgNrrezJdfo+HDDX6Y5fkLftgFlmR8jrMq6i5gnI6zynrqPk9wpyje7TG15yVHrNzx+ZNm1MKZpX/+eOR6+yqv9e/JOb0n84f3N64uM2pL+65+H0v/1/j/27DtaKS1N+d81cDazOcvK6M13uC+V1rtTaGKeBtTb247p9F06E1+2uX4g37oBZZjfI6zKuouYJyOs8p66j5He7BlbcNvi7t+1LH/yHR3+B8EDjIe+/e+kx6blP35g+9y8/SL95/coPee+6v9ba6+R3mT0qr+V1mZWVF1Ve5zmtlVEaWGtlT67T9+GAuU53/IK8bQfMMjtCXpdxFTVPQF7nOXUdJb/z5F72M0ek//5XNqcjNqV000e+n95x56MPa282sP6f3zg6/dyJm9KXv/mD9Ma3PdrAcgHWyr7yO2/9tR0lr/PE5HWeU9tR8rqt2Ooer4G1uvffut96B8x1vwQmBXDALMMvr8u4iponIK/znLqOkt8ry9UNqp8/aVP6n1+xOR27ZUPa8Yn96b/t/P5hDSpXYLVfhfK7vVnOK+S1vM5ZJ6XGyOtSsosZVwNrMfeLrcoUcMDMhDKsiIADZhHWJK/LuIqaJyCv85y6jpLfeYVujPp/X39Met6Pb0z3/fuB9L++93vpy9+M66se/aufgfWEeAbWZx9O//v7PAMrZ03K7xyl9mPktbxuv2qGe4W8Hs5yNUTSwFoNe8k2LivggGlxTCnggFlGX16XcRU1T0Be5zl1HSW/5xS6KaUNjw35755/ZLril45Km49M6VNfeiT9X7fsO+xXCL/9vZR+d+e+6kHu8XcgHUgbDkboupfW7uvkd5l9K6/ldZmVlRdVXuc5rZVRGlhrZU+u0/fhgLlOd/yCvG0HzDI7Ql6XcRU1T0Be5zl1HSW/5xW6B1I6sCFteKyL9Tuv3JzO/ekjql8jfOQHKX3/4VQ1tDZuePS//+hv96frP/zY7YWNB7x33T9r/XXyu8weltfyuszKyosqr/Oc1sooDay1sifX6ftwwFynO35B3rYDZpkdIa/LuIqaJyCv85y6jpLfGXJLnsT+mp8/Mr3yZ49MT/mRDVUjK36Z8Cv/9oP0J3+/P33g7h/+OmFceFVfvZUxy7ocIr/L7HZ5neEqrzOQug2R193cVuurNLBW656z3ZWAA6aFMKWAA2YZfXldxlXUPAF5nefUdZT8zpPza4J5Tm1Hye+2Ynnj5XWek7zOc2o7Sl63FVvd4zWwVvf+W/db74C57pfApAAOmGX45XUZV1HzBOR1nlPXUfK7q9zs11W/Whj/5NKrLFj5ncXUepC8bk224gvkdTtPed3Oa7WP1sBa7XtwnW+/A+Y6XwATv30HzDI7QF6XcRU1T0Be5zl1HSW/W8o9+kis6m9pj+rR3yT00PY2ovK7jVb+WHmdb/VY2srrlmQrDZfXA2KuglAaWKtgJ9nE5QUcMK2OKQUcMMvoy+syrqLmCcjrPKeuo+R3V7lHf2Ew2lgutupuKL+72630Snnd3VVed7erXymv+xuupggaWI29tWfPnrRz5850zz33pIceeiht2LAhHX/88emcc85Jp512Wtq4ceNq2rfrYlsdMNfFbl7YN+mAWWbXyOsyrqLmCcjrPKeuo+R3VzmvG0JAfg+heHgMeV3GVdQ8AXmd57RWRmlgPbYn77333nTDDTekBx98MG3atClt3bo17d+/P+3du7dqZJ1++unpwgsvrP7N3+IIOGAuzr5Yj1vigFlmr8vrMq6i5gnI6zynrqPkd1c5rxtCQH4PoaiBVUZR1K4C8rqr3Op8nQZWSlWj6sYbb0y7d+9Op556arrooovS0UcfnQ4cOJB27dqVbr755rRv37502WWXpZNPPnl17uk1utVOhNfojl0lb8sBs8yOktdlXEXNE5DXeU5dR8nvrnJeN4SA/B5CUQOrjKKoXQXkdVe51fk6DayUUlx9dd1116XNmzenq666Kh133HEH92Y0sW699dZ0++23V7cRXnLJJdUVWf4WQ8CJ8GLsh/W6FQ6YZfa8vC7jKmqegLzOc+o6Sn53lfO6IQTk9xCKGlhlFEXtKiCvu8qtztdpYKWU7rzzzrRjx450yimnpEsvvfSw2wTjKqzt27enbdu2pSuvvDJt2bJlde7tNbjVToTX4E5dRW/JAbPMzpLXZVxFzROQ13lOXUfJ765yXjeEgPweQlEDq4yiqF0F5HVXudX5Og2slNItt9yS7rjjjnTWWWelCy644LA9ed9996Vrr722ukLr6quvTscee+zq3NtrcKudCK/BnbqK3pIDZpmdJa/LuIqaJyCv85y6jpLfXeW8bggB+T2EogZWGUVRuwrI665yq/N1GlgppZtuuindfffd6bzzzkvnnnvuYXvygQceSNdcc031y4RXXHFFOuGEE1bn3l6DW+1EeA3u1FX0lhwwy+wseV3GVdQ8AXmd59R1lPzuKud1QwjI7yEUNbDKKIraVUBed5Vbna/TwNLAWp0r97GtdiK8qnffqt94B8wyu1Bel3EVNU9AXuc5dR0lv7vKed0QAvJ7CEUNrDKKonYVkNdd5Vbn6zSwNLBW58rVwFrV+22tbLwDZpk9qcAt4ypqnoC8znPqOkp+d5XzuiEE5PcQihpYZRRF7Sogr7vKrc7XaWCN0MB6/vOfvzpXh60mQIAAAQIECBAgQIAAAQIE1p3Axz/+8YV7zxpYGlgLtyhtEAECBAgQIECAAAECBAgQIDCdgAbWdPYrzlz/CuGZZ56ZLrzwwsPG+hXCBd1xNosAAQIECBAgQIAAAQIECBBYFwKuwEop3XnnnWnHjh3plFNOSZdeemnatGnTITt/165dafv27Wnbtm3pyiuvTFu2bFkXi8ObJECAAAECBAgQIECAAAECBAgsgoAGVkrp3nvvTdddd1066qij0lVXXZWOP/74g/vmwIEDKa7QiibXGWecUV2htWHDhkXYd7aBAAECBAgQIECAAAECBAgQILAuBDSwUkr79+9PN954Y9q9e3d1FdbFF19cXWUVzau4+urmm2+uxlx++eXppJNOWhcLw5skQIAAAQIECBAgQIAAAQIECCyKgAbWY3vi/vvvT9dff33as2dPdQvh1q1bq6bV3r17qyuuzj777HT++ee7+mpRVq7tIECAAAECBAgQIECAAAECBNaNgAZWY1dH82rnzp3pnnvuSQ899FDVrIrbCc8555x02mmnpY0bN66bheGNEiBAgAABAgQIECBAgAABAgQWRUADa1H2hO0gQIAAAQIECBAgQIAAAQIECBCYKaCBZWEQIECAAAECBAgQIECAAAECBAgstIAG1kLvHhtHgAABAgQIECBAgAABAgQIECCggWUNECBAgAABAgQIECBAgAABAgQILLSABtZC7x4bR4AAAQIECBAgQIAAAQIECBAgoIFlDRAgQIAAAQIECBAgQIAAAQIECCy0gAbWQu8eG7eWBB544IF0zTXXpCc84QnpjW98Yzr66KPX0tvr/V4+85nPpHe84x3pxBNP5NNbU4CuAjfddFO6++6703nnnZfOPffcrmGKvu4v/uIv0p//+Z+nn/mZn0mvfe1rq7nq/+31r399OvXUU4vOv9qCP/TQQ+n6669PX/rSlxKf1bb3ptve5Y5J//Zv/5buu+++9KxnPStt3bp1ug1cQzPL0TW0M+e8lUXZ11/96lfTnj170rOf/ey0efPm0XdAXROExxVXXJFOOOGEahv27duXPve5z6UnPvGJ6WlPe9ro27VWJ5x13rRW3+t6eF8aWOthL3uPgwnUB5xvfetbh8TcsGFDevzjH59++qd/Op199tnVgWfpnwbWyrtBA2uwZbrqAjXzasuWLenKK69MT33qU+e+j6997WvpbW97W9q7d2/VGL766qvTscceO/d1Kw3QwOrFt5AvXpSCaSFxFnSjFqHYmHVMiuIymqFf/OIX08/+7M+mSy65ZEEFV9dmydHy++vee+9N1113XQrr4447Lv3mb/5m+pEf+ZG5E99zzz3p7W9/e/rBD34wyBeMi7Cvv/3tb1dfKEcD62Uve1k655xz5joMPWC5BtZf/uVfpttuu62qI+KcJmcfDb1tazHeIhxT1qLrVO9JA2sqefOuSoH6gBP/93GPe1zatGlT9T72799fFdHxF//bL//yL6df+qVfOvjv8b/Xr/2xH/uxdOmllx7yb6sSY+CN1sAaGHQVhVvaGH7lK1+ZXvKSl8x9B+9///vTX//1X1fjSjewljvZnLuRBQYsdwVWnPi+6U1vqq4M8fdDgUUomOyPdgKLUGzMOiYdOHAgve9970sf+9jH0ktf+tLqOO+vv4Ac7W84L0KzgbVx48bqPPQ5z3nOii975JFHUnyp8w//8A/VuCGukF9pX4+V93HO/od/+Ifp85//fHrNa14zyVXLy51T7Nq1q7ob4Sd+4ieqfeRujXkrO+/fx1pbeVtjVF8BDay+gl6/rgRWKmLjm9nbb7+9Kqgffvjh9Cu/8itVIyuuzmo2sOKgVN/2s67w5rxZDaz1uxqWNrCe/vSnpze/+c3pmGOOWRYlvkH9/d///fTNb35TA+uxWwjj86d5K8L6XVGHvnPF8epbCYtQbDgmjbdu5Gh562YDK2aLOwbiXLT+InbWFjSvcl5LDazy2vNnWKQvxeZv7eofsQjHlNWvuDjvQANrcfaFLVkFAjkHnPim6l3velf1bi6//PJ00kknaWBl7FvFQgbSGh1S59WDDz5YPYsirmac9+3wxz/+8fRHf/RHVZPr+9//fvUsmpK3EObk/li7Z7krsDSwZu8BxfFYK3O4eRah2HBMGm5/zoskR+cJ9f/3uoEVDav4kjX+77zb9eurnOMRGXF8juc09X2G6yJcgdVfs3+ERTqn6P9uFj/CIhxTFl9p9WyhBtbq2Ve2dAEEcg44cYvBH//xH6e/+7u/O+Qbrvq18YDlCy644OC7iYN5PJA5Hhz9ne98p7piK57j86IXvSj9wi/8QjryyCMPe+dx+XPcwvA3f/M3KR4oG3/zXhP3+scH+Gc/+9mqQRAnL/GcofPPP7+65ai+UqyeLN7HP//zP6cPfOADKb6Fi0vJ41LmuOQ8bp1Y+pyvpk08KDkaedFkOOKII6qraeKqmvj7+te/nv7sz/4sfeELX6ieqRDbHQ/MjvcZl6rPukS97bYswFKxCS0E6rUTL4lvhe+8884Vvx2O9R/PoYk1dMYZZ1S5E2tzVgNrVn4df/zx1TMvTjvttBS3UjT/lj4Dqy5iZ72dpQ96bzvXSkT1mo8CIh42G38/+qM/ml7xilekKEQ++MEPHvYQ9/g8+K3f+q3q+SbxNytvIs+e8YxnVHHiduZZf5Gj8Zm0e/fu6vboea+JPP70pz9dXX0ar415o+CJh8yH0axbINpaNU8+Y5/HbVz/+q//Wu3D+jlEsa0f/ehH0x133JHiCr3Y7p/6qZ+qtuFP/uRPln2Ie9ttabG0De0osFyxUedjrK0LL7ywWqef+MQnqmNa7O84vr785S9v9dyYtseklZ6T993vfrc6zn7qU5+qtimOqyt93shROdoxRVq/rG5gPeUpT6luuY/P7F/8xV+s8mXWX32Vcxyf4zP3Ix/5yCDnZ0sbWPEQ9fpHNpZux6xHA8S57M6dO1M8mytizTuXnfXelmuiNc9Ffvu3f7s6x4h8rs+z46Hqcexsc5t+fXypP6fieBjHrTjH/4M/+IPqPTSvnF6pcR7n4XfddVd1rI1tyjnWxufbrbfeWj23L46ROV5t64X63L7teUN8TsajD+JYPu+9NF3iMRM7duxIX/nKVw6uyfjys+15U7024hymzba0Tj4vGFxAA2twUgHXskBOAyvefzR+4sAUz8mKojoOwrP+4oTihhtuqL7ZipPveIB1HKDi/x8fxKeffnp61atedcgl3t/73veq++Pj3v364fERO5pf8Zq44isaSM3br2bNUz+3K2LUz/Kom1ixDXGC8OEPf7iKGdsV2xcn5PG6+P/HcwNOPvnkg2+rtokT+Jg7tif+4mBdH5zjABFXzUSMetvj/cT/P6zifS9tYHXZlrW8Btfie6vXTqyDKEqjORH/vdy3w/WJeKytOJF573vfO7OB9S//8i9VfsXJWJy0xVVazfx63vOely666KJDfoFoaXEavzYWJ+5xlVc8myJe/5M/+ZPVeo1m23Of+9xql3SZa7l9GTn3V3/1V1UOxn/Httf5ESdakV+Ri81fIVwaK7YzGulxsht/9TP7mjn8hje8ocq35l8zR8M3Tgrj9ug4yY7PgPCKk+/6b7l54nMg/i2KpbgS9clPfvLB13SxqhsasQ9je2J9xF9t0PxcrD93onkenynhF43K2IdLf4Wwy7asxRxctPc0r4EVTaE4hnzjG9+ojkfxVz+HMhq0sbZXugW5fr9djknLNbCi0bx9+/bqeZf18bx5nI3jeXy+1bdsydGjqy+45Og42VcfN+PLhTjnu/nmm6svEJd7mHs0uGKtx2MvXvCCF1TnbkOcny1tHsV5ZFw9HI8DiGZLfGEaX5A+85nPrHI4HsdR53Icg9/97ncfbFhH7jdzLH5EKd7bSrdFhva8Blb8e3zBG02fWKP1OW19Pjzr2DlrL0aTKc5B4nMq/pqfVXF8rb8gymlgxTbFe4/G3axz/6XH2qXnEfV5fH08D6OLL774kON5bGPbeiFe0/a8IbYh1lOssXgv9flJfd4Q+z/OG7Zt23aQtW5gxdi4gjBixF+9JuNcpct5U5dtGSdjzbKSgAaW9UGghUBuA6vZzFnuocpRcF177bXV1RVx0I2DdH21VXzrE7/6Eges5q1U9QlvXNkUB9coxurCMA6U0diKg3/zW7X4xcT4pbb49xe+8IVVwR/zxMEtDghR/EfcOIDGiX/8xdVjUfzGASEaaPGtdhxk4mAbV35EYytOgq666qrq2+X4az7HKA7McRIRDYI4SEacaGjFdsRJSsSLQjjGRUEe2xHzxftdeoLUZVta7FJDF0CgmVdx0hJX0MQVfMt9O1zf1hDfCsf/i19WWnoFVhRF8b9Hfp1yyinViVp98hj/W+RXNLbiYfHxjWrdvF2uOF0p97vOtRx9fKsYDfD4jGh+NkSexol+fMsZ/71SA6u+xTKa5/EZUv8cd+Rw5PwnP/nJ6lvkuB2k/typ540TusjfsInGT+RozBsNtWggRd7XV3nFt6fxv8cvJb3uda+rip26mRAF0j/+4z8ecjVdV6u6oRGx4xv7uHI0tiE+x6K4qLcj/jv2dRRFsU/jcyfeb2xH/DUbWF23ZQFSZs1vwrwGVgDEMfA3fuM3qiZp/NXHzcibeLZPHH9W+quPjW2PSbM+I5oPu45fJ4zjZvM4G7kQY5rHczkqR8dM5OYXP/G5/573vKc6Psa52POf//xDNqW5nuOcMRoKcX45xPlZ11sI4yqdt771rdVn+tJz2WhsRY5F7keTOM4LVvqb18CKz4Y4p4hYcb4ax8FokN94441VU6u+8nfpnQvNOZvn6+HXPA5HQ+ud73xndb7e/JI3Xr/cFVj158WTnvSk6rhdn3vHuX00zu+///7qfcc2x3bFdsY5UHwONY+JcTyPz9cPfehDVf3QbGB2qRfanjfEMTuuCItzimigNs8bYr9EYysM4pwl6pJoWDVd4r+jsfWrv/qr1Zj6HCC+bGx73tR1W8bMW3PNFtDAsjIItBDIbWDFgS6aNXFwWvqNfz1dHHTiMuA4uMTD3usP6frfo6Hzt3/7t+mss846eMth/UDNOADNelhzXJUV3/ZE0Rq3EkWxGQeJuGVvuVvz6gPJmWeeWR34mo21uNXxxS9+8WEnNnEiE98CxS2Ov/7rv179e20Tl53HCVF829z8i9vC4pLfpQelekzcEhm3+TS3s+u2tNilhi6AwNK8im/hosEUBerSh7k3b2uIHIgG6awGVn2yFyd50XCJhmvzr86VOHmMK73i9rz469LA6jrXcvR17sftuvH50fw2OU64brnlluo2y5UaWHErXZxYRvNuaSEfVx1FIRAn5fUth81bn6MAf/WrX33IvHEyXud9nDjG50K9L/793/+9uiKzeWVWvLe64IjXxj6Ik86uVnVDI57BEl8KNK+uifXylre8pWqOzypeolEVn8fx7X7z87jrtixAyqz5TZjXwIqCMPK2eWVfrOH4ZbEofuKYGk3Ylf66HJOW+4yIXLjmmmuqIjc+l+pGboxvblfztmM5+sO9I0fLp3SzgRV3BsSt93FuOOth7vW5Zpyfxmd3fHYubWB1PT/r2sCqv7iKK6Avu+yywx6vUX/ZGQ3taMosPaduCs9rYC13HhtXGkXjKY5Dkecr/UJgfZyNK3+bz8OttyOaWPFDNHE1Uc4VWPFs3fjiadZnW71dzfPneFxIfBEYj+8+1cOPAAATdElEQVSIc/Vms60+ZsaXeM0v2dvWC13OG+I4HecfsQ2xH5t3coRN/cVSrMFf+7Vfq7Y9/urG3qzP/vj3LudNXbelfLaaYZ6ABtY8If9OoCGQ28Aa4oGks07g//7v/776diKuQIhLmJc+HytOKOIKqTioxM97xwE8GgFx9UFddC7dofUtUvE8nChK41ub+BYjml/xDIBZtz/Wl5bHa6KIiCtbVrJpnsA3G3LNbZn1rVN9K2bbbbFoV5fA0rUTTae4OjFOYJY+zL1uOsTtBfEtZJxYL21gRcOkXvdLn1NVyzRzNBqucYtElwZWn7lm7aXYrng/UWw0t6s5tu/DSGflat10j5Pu+GxZelIZ89cnxFFARJOrzs84oawb5s3tjKu94oQ4GlxxNVdcMdV1v6z0nr/85S9XZkcdddQhzwCbta/rBtbQ+211Zdzib+28BtasL2TiXeXmRtdj0nKfEc3Pk3i+XnzuLH2+Xht1OXpqdcVa18+LNtbrZezSBlZ8PkcjYdbt+s2rnONLgWiELG1gdT0/69LAqo9Pcbxf7urKuHro937v96rGyHJ3Pqx0TIh/m3eOv9QwriBa7q9uKsUXcfV5cnPscnMtdwVW80ucOPepryjvsn5n7YNmvuXWCxEnvhxqc95Q1zHLfYY3P8fjC7g4B4wv8VZ6NljX86au29LF3GuGFdDAGtZTtDUuMO/gVr/9+tuNuAJhuSuw6rH1wxL/6Z/+6eBzrJqMzassck/O5x2kV9pNs77JWTo+ml7RYIiCsX7G10o2OQ29WQenrtuyxpfhmnt7s9ZO/U1g89vh5sPb69seoqkSRU6cSNYPcW+ezKyUf7O+0Wx7BVafuWbtyJzPmNzPgfrh6mEZtxfUz42q523eupAz79LtbfsrbX2sVnrP87Zj1udPn21Zcwm4gG+odAOr6zFpuQZW/O/N58BEcRlfNMXVj/FcyuWexyVHH118crR8Ei5tvsRt3/UPDjVv1196lXM8WiJu0b7tttsOuUK+6/lZlwZWNKfiCse4vX3W3QehF/8WD4OPL2Hj1uKlVwQ3heddgbX0wer1a9s0sOYdp9s2sJrP04qGTlwFFrc3RpMnbiucdTtj/VDzuF0wbheN97X0rz5HyvlMXPraLucN8ciB2J6VriCvz+t+/Md//OCVbisd53O2Y9b+6Lot5bPVDPMENLDmCfl3Ag2BnA/JGF4fbONS2JW+CapPeOMS4rgVIj6s629t64dZNj/k6+J6pQ/+5g5rPpdqXiOtfl39Ib/StyOzHEo0sLpui0W7ugRmrZ360u7mt8P1Mx2aD56tT2qav1aUu+5nndC0bWD1matkA6v5UPO4UjOuWIsrGeOvfiB9nATXxUB9Yh7/vlyBsHR7c/Kzy+fRrP0ydANr6P22ujJu8bd2NTawQrX5i4ZxRUP8RWEZz5uL22HqW5Xjf5ejP1yHs4pnOTpsns5qvsw6pi69yjmOH7M+63M+/2cd27s0sHKPTyv9Quhqb2DF9odd85dX6/cUDayXvexlVVOo+WNM9Q+5RF0RDa8YF3/x2fS5z32uul2vrg1y863pmLtfmq/JqWNmrdUSDayu2zJsZorWRUADq4ua16xbgdwGVn1pdXzr2vxZ+yZc897reODrz/3czx3yDUrbIm7WTunyjUrOt2r1wSVObOr3V6KB1XVb1u0CXaVvfNbaaT5bof52uL6toflt8awGVu7VNfXJS/O21rYNrD5zlWxg1Vbx7Xk8Z6J5u0HbBvRyy2relU9LX9fHaugGVp9tWaVptqo2e7U2sGrkKBDjqse49SoaAvGlVuRgfKEVX1TFnxxduYElR4dN2VlNgaVXNcet4XEMjCtgmg93n9Ws6np+1qWBlXMF1nKPBWhzbjzvHH/KK7Ca7yPOj+JKubhzIz5f4jb6+Ivn/sUtzPG33EPf60ZYXK32pS996WADq0u9MM9rln3OVU/1uUXz9ssSDayu2zJsZorWRUADq4ua16xbgZwP62bhPevhmDXerEtkm7BdnoEVtyPENyqxDfUDLOc9A6v+CeL4qeA4wY5fcir5DKzlHq7rGVjrNq2Wfe5E/e1wPBMrHhIeazmehRHPk4gTm/ib1cDq8+yUtg2sPnMtd2JdPwNrudsg5t2aMO9Wiq7P14kT3Igdtw5Hc37eM7Dicyj2V1xhGp8t8S1w12fa5DwDq/4lyqXP7Zv3vI+2z0lbv5k63jsv3cDKeeD7cgXTrM+IpcfR5u088W/xcPl4FmX9Yyly9AmHLCY5Wj63lmu+1I2OeO5h/Bp2HH/i87r563SzGliegXV19eiC5f7mPfC9zS2ES8/tl/6wS/zg05/+6Z9Wz5msn0e50kPf5+Xbcs/AWvo5F1eRznsG1tLzhq7Pncp9Blab86au21I+W80wT0ADa56QfyfQEMhpYMVBK37ON4q1Wb88UoerP4xn/ZpJ8xe/mrcL1r8MEzGaRXwds/73zZs3V88Dimcc1M8SilsY4sGPSx/8Xv97fPN2ySWXHPIrhLN+0au5bbN+hXC5ZwfM+8WnWb9+0vyVmzbbYtGuLoHl8qr+djgaWfGch/jly3ieTPMHDGY1sOLd1yfl0ehq/hRzLVPiVwjbzrXcXpr3azr1c0uWu5W4eXI662Sufu/NWwibjffmT3HX29j897hVIb7lbf4K4dKH7cfr6n+Ppnr8mmT8GlLX/bJSA2verxDW2xFXvc76FcKh9tvqyrrF3trSDax4912OSfG6WQ2s+gup5g+brPSFlBw945AFKEfL5+NyDazaPr5siM/o3bt3H2y01ls1q4HV9fysyxVYsR31FYuzfp03/n3IXyEc4hlY836FcLlfFZ/VqKl/5fQ73/nOzMeSzNq39efUrC+N618IjrjNY2LbeqHLeUN990mst1k10rxfIVzu8SZdzpu6bkv5bDXDPAENrHlC/p1AZgMrPnTjwz/+X3xbEt9kxYFj1oMVI2R9wInn0cQVAHFbVDS9opjfsWNHdetBHByaRWo0j+JDOorAaHzFr7HEL4DFXzwMPg5YETd+8esVr3hFNXdceh3fkMQDIM8+++xqu6KJFbF37dpVNduiUdA8kNQnAnGVxcUXX1z9IlnEinHxK4cf/vCH0+Mf//jq55Xj6pj4m9fciwNv/OJN/HRwPHgyLk+PKybCKg7Y8b7ipGHpwanLtli0q0tgpbVTn1DFO4o12LytIf635RpY9UlQPLi0ud7iNfG/xZVAkTPNXFmuOG2u7zjhW9qs6TrXcnspTmzjRxLiBK+Zs5H/4RHPwIj/Xq6BFbkd375GMz2euRMNv3jGXv3A6Pe9733VlZrNh7jHtnzlK1+prr6Mq0MuuOCC9MIXvrD6TIrXfexjH0u33HJLdWVnM+/j4b5xGX5c9RQuT3va06q3Fbkcv5ga+6dZcHS1mnfVWTQjYvuWfmbF58573/ve6uqX+GuerHfdltWVXatza8doYHU9Js1qYMVnSRxn4xc3mzlbH5vjF9zix09e+cpXVp85cvSH5xVydJwcXa6B1WxCxJbE+WF86RO3n9d/yz3vqsv5WU4Da9YXrnXTJdbLcuey0VSb9WXnUuExHuIernFVVBw74zy9eXyM8+B3vvOd1S8tLz0Oz2pgxfH+Pe95T/rkJz952Ll/nJfHMTjODZpu9T6LL7Jf97rXVefWsU3xhWAcE6N5s/SY2KVeaHveENtw6623Vtu71KV53hDnEs0vH+c9sqDLeVPXbRknY82ykoAGlvVBoIVAXWjH/41Crr6MNwq++tc94uAfTaI4SV3pZ7TjgBQHt7iENT5EoziP2/jiYBRxo0EUB5Pmz8jGpjYf/BqviXHxFwf1iBPFYjSdmr96FCcuN9xwQ1W0xvbF5eH1pcAx1/nnn5/iOUDNhz/GATEaVREzxsfroqCO18UB99WvfnWKWyTrv3kNrBgXD42Mk/+IU297vJ+IGQVwNAeiMRdXisUc8RdObbelxS41dAEEVlo79TdkMSYuj2/e1hCbvlwDK/4tvgGNdR/FZazzeIh5rKf6NttZubLcLYTxuvi3aCzH2o38f/GLX3zweRNd5lqJPgqD+HyIeWPbY77Y7mgmxYNYoyG90o85RLEczah4TV2UxK18kc9xQht5F/+99Ecmmr+kFjkYV3PWn2+z8r5uqt91113VPPXnYlwVFf8WVzdFA615W18Xq3kNrPgMiRP8u+++u9qO2Nb4PI33H+8h/ju2aemPWXTZlgVImTW/CWM0sLoek5b7jIjPhliDcS5QH2cjx+pjczQEIhfqY7MclaNjJvJKz2+qb9ePz9FZzaPlGlhdzs9WamA1tyM+w+MWvWhi1LfqxZeu7373u6tzyKXnsnFc/vmf//nqy5fmLXazjMdoYNXn5dG8jmdNxV/9LMrY/vjv+HyI/9f84ZTlGjVRD2zfvr1qetXnz/F/6/PyiBefL9Goir8YH+cA8Sy++ItjYMwV+6yeO84D4kvBF7zgBQeZ2tYL8cK25w1xThFfcH36058+eD4V+6w+b4j9Hc/ujCsC6795DawY1+W8qcu2jJm35potoIFlZRBoIdD8lY7my+IgEt8kREMnGkEr3RfffF0Uo/HBHycHUZDGX3zr8PKXv7w6CY4DX1w5sbRoj5OMj370o+kjH/lIdeVT/MW4c889t/rp4FmNsyjioxEUt2FF7DhYxC+TxTfCcdvD0r/653c/8IEPVAfMOOjFCUUU/fGgyPrKr/p1OQ2sGNv8laZ4/2EVtyPFlSLRbNi2bdshDax4TdttabFLDV0AgZXWzqyHuTc3eaUGVoyrf7UnGhtRSEauxlWDseZm5cpKv2IUJ4TxrWn9wNS4yjEa1fVf27lWoq/XfNw2EVeMxV/kSFytGXkTz9SZ92ukdc6HUXxmxElr/FhEfHsd7yOKhfqKkOa2RI7GN6Tx7/G6KBTiKrZZeR+vqz/H4mqs+Ja8bpLFZ2HcZrz0tuUu+2VeAyti1p+Ld9xxR9UMj3mf/exnV1ejxlVrsQZm/RrrkPttAdJpTWzCWA2sLseklT4jlh5n4/MmjnEvetGLZuaCHJWjYyXsSg2spQ9zf/7zn3/IZq30i4Ntz89WamBFrLia9kMf+lDVmHnKU55SXfFbf1EbGzXrXDa+KIkvYqP5ttxdD803NFYDq3ms+8QnPlG9pziPft7znlfddREN7/gSJaeB1TzG1ef+4bXSeXl9bKvnbh7Lb7vttuqKrlmPDGhbL9Sfo33PG2I/x3lNnOfUX2LX+y2ngdX1vGnWOcxK2zJWzppneQENLKuDAAECBAgQIECAAAECBAgQIEBgoQU0sBZ699g4AgQIECBAgAABAgQIECBAgAABDSxrgAABAgQIECBAgAABAgQIECBAYKEFNLAWevfYOAIECBAgQIAAAQIECBAgQIAAAQ0sa4AAAQIECBAgQIAAAQIECBAgQGChBTSwFnr32DgCBAgQIECAAAECBAgQIECAAAENLGuAAAECBAgQIECAAAECBAgQIEBgoQU0sBZ699g4AgQIECBAgAABAgQIECBAgAABDSxrgAABAgQIECBAgAABAgQIECBAYKEFNLAWevfYOAIECBAgQIAAAQIECBAgQIAAAQ0sa4AAAQIECBAgQIAAAQIECBAgQGChBTSwFnr32DgCBAgQIECAAAECBAgQIECAAAENLGuAAAECBAgQIECAAAECBAgQIEBgoQU0sBZ699g4AgQIECBAgAABAgQIECBAgAABDSxrgAABAgQIECBAgAABAgQIECBAYKEFNLAWevfYOAIECBAgQIAAAQIECBAgQIAAAQ0sa4AAAQIECBAgQIAAAQIECBAgQGChBTSwFnr32DgCBAgQIECAAAECBAgQIECAAAENLGuAAAECBAgQIECAAAECBAgQIEBgoQU0sBZ699g4AgQIECBAgAABAgQIECBAgAABDSxrgAABAgQIECBAgAABAgQIECBAYKEFNLAWevfYOAIECBAgQIAAAQIECBAgQIAAAQ0sa4AAAQIECBAgQIAAAQIECBAgQGChBTSwFnr32DgCBAgQIECAAAECBAgQIECAAAENLGuAAAECBAgQIECAAAECBAgQIEBgoQU0sBZ699g4AgQIECBAgAABAgQIECBAgAABDSxrgAABAgQIECBAgAABAgQIECBAYKEFNLAWevfYOAIECBAgQIAAAQIECBAgQIAAAQ0sa4AAAQIECBAgQIAAAQIECBAgQGChBTSwFnr32DgCBAgQIECAAAECBAgQIECAAAENLGuAAAECBAgQIECAAAECBAgQIEBgoQU0sBZ699g4AgQIECBAgAABAgQIECBAgAABDSxrgAABAgQIECBAgAABAgQIECBAYKEFNLAWevfYOAIECBAgQIAAAQIECBAgQIAAAQ0sa4AAAQIECBAgQIAAAQIECBAgQGChBTSwFnr32DgCBAgQIECAAAECBAgQIECAAAENLGuAAAECBAgQIECAAAECBAgQIEBgoQU0sBZ699g4AgQIECBAgAABAgQIECBAgAABDSxrgAABAgQIECBAgAABAgQIECBAYKEFNLAWevfYOAIECBAgQIAAAQIECBAgQIAAAQ0sa4AAAQIECBAgQIAAAQIECBAgQGChBTSwFnr32DgCBAgQIECAAAECBAgQIECAAIH/H3HeKoSF7iJv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7183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22131" y="1615378"/>
            <a:ext cx="7782481" cy="47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7816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86857" y="21598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500" b="1" dirty="0" smtClean="0"/>
              <a:t>Il dirigente dialoga con le famiglie</a:t>
            </a:r>
            <a:endParaRPr lang="it-IT" sz="3500" b="1" dirty="0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3953" y="1531009"/>
            <a:ext cx="7756264" cy="4859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7643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26372" y="537883"/>
            <a:ext cx="9464385" cy="5808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3152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500" b="1" dirty="0" smtClean="0"/>
              <a:t>Il dirigente coinvolge le famiglie nelle scelte della scuola</a:t>
            </a:r>
            <a:endParaRPr lang="it-IT" sz="3500" b="1" dirty="0"/>
          </a:p>
        </p:txBody>
      </p:sp>
      <p:pic>
        <p:nvPicPr>
          <p:cNvPr id="409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67435" y="1629668"/>
            <a:ext cx="7928385" cy="4953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0008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500" b="1" dirty="0" smtClean="0"/>
              <a:t>Il dirigente promuove la scuola nel territorio</a:t>
            </a:r>
            <a:endParaRPr lang="it-IT" sz="3500" b="1" dirty="0"/>
          </a:p>
        </p:txBody>
      </p:sp>
      <p:pic>
        <p:nvPicPr>
          <p:cNvPr id="307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6225" y="1485792"/>
            <a:ext cx="7982175" cy="4940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5388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68649" y="1559859"/>
            <a:ext cx="8012938" cy="5034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3500" b="1" dirty="0" smtClean="0"/>
              <a:t>Il dirigente valorizza alunni e docenti</a:t>
            </a:r>
            <a:endParaRPr lang="it-IT" sz="3500" b="1" dirty="0"/>
          </a:p>
        </p:txBody>
      </p:sp>
    </p:spTree>
    <p:extLst>
      <p:ext uri="{BB962C8B-B14F-4D97-AF65-F5344CB8AC3E}">
        <p14:creationId xmlns:p14="http://schemas.microsoft.com/office/powerpoint/2010/main" xmlns="" val="57349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66</Words>
  <Application>Microsoft Office PowerPoint</Application>
  <PresentationFormat>Personalizzato</PresentationFormat>
  <Paragraphs>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RISULTATI QUESTIONARIO  GENITORI AREA DIRIGENTE a.s. 2018/19  152 risposte</vt:lpstr>
      <vt:lpstr>Diapositiva 2</vt:lpstr>
      <vt:lpstr>Le comunicazioni ai genitori da parte della scuola (orari, regole, avvisi) sono efficaci</vt:lpstr>
      <vt:lpstr>Consiglierei questa scuola a un altro genitore</vt:lpstr>
      <vt:lpstr>Il dirigente dialoga con le famiglie</vt:lpstr>
      <vt:lpstr>Diapositiva 6</vt:lpstr>
      <vt:lpstr>Il dirigente coinvolge le famiglie nelle scelte della scuola</vt:lpstr>
      <vt:lpstr>Il dirigente promuove la scuola nel territorio</vt:lpstr>
      <vt:lpstr>Il dirigente valorizza alunni e docenti</vt:lpstr>
      <vt:lpstr>Il personale scolastico collabora per garantire il buon funzionamento di questa scuola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Analisi questionari 2018</dc:title>
  <dc:creator>Utente Windows</dc:creator>
  <cp:lastModifiedBy>3°A</cp:lastModifiedBy>
  <cp:revision>19</cp:revision>
  <dcterms:created xsi:type="dcterms:W3CDTF">2018-06-29T14:20:25Z</dcterms:created>
  <dcterms:modified xsi:type="dcterms:W3CDTF">2019-06-28T05:45:50Z</dcterms:modified>
</cp:coreProperties>
</file>